
<file path=[Content_Types].xml><?xml version="1.0" encoding="utf-8"?>
<Types xmlns="http://schemas.openxmlformats.org/package/2006/content-types">
  <Default Extension="crdownload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1" r:id="rId4"/>
    <p:sldId id="262" r:id="rId5"/>
    <p:sldId id="273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4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7F16D-3703-41B2-8D35-343630D82D69}" v="1189" dt="2024-12-17T10:38:27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bathina Dhamanidhi" userId="db2b9427d1226216" providerId="LiveId" clId="{06A7F16D-3703-41B2-8D35-343630D82D69}"/>
    <pc:docChg chg="undo redo custSel addSld delSld modSld sldOrd">
      <pc:chgData name="Sambathina Dhamanidhi" userId="db2b9427d1226216" providerId="LiveId" clId="{06A7F16D-3703-41B2-8D35-343630D82D69}" dt="2024-12-17T11:22:56.536" v="9668" actId="1037"/>
      <pc:docMkLst>
        <pc:docMk/>
      </pc:docMkLst>
      <pc:sldChg chg="addSp delSp modSp new mod setBg delAnim modAnim">
        <pc:chgData name="Sambathina Dhamanidhi" userId="db2b9427d1226216" providerId="LiveId" clId="{06A7F16D-3703-41B2-8D35-343630D82D69}" dt="2024-12-16T09:54:33.296" v="2334"/>
        <pc:sldMkLst>
          <pc:docMk/>
          <pc:sldMk cId="2262258176" sldId="256"/>
        </pc:sldMkLst>
        <pc:spChg chg="del">
          <ac:chgData name="Sambathina Dhamanidhi" userId="db2b9427d1226216" providerId="LiveId" clId="{06A7F16D-3703-41B2-8D35-343630D82D69}" dt="2024-12-16T09:11:26.230" v="1" actId="478"/>
          <ac:spMkLst>
            <pc:docMk/>
            <pc:sldMk cId="2262258176" sldId="256"/>
            <ac:spMk id="2" creationId="{FB023183-F2B2-0C2E-443F-C132F75B1434}"/>
          </ac:spMkLst>
        </pc:spChg>
        <pc:spChg chg="del">
          <ac:chgData name="Sambathina Dhamanidhi" userId="db2b9427d1226216" providerId="LiveId" clId="{06A7F16D-3703-41B2-8D35-343630D82D69}" dt="2024-12-16T09:11:28.824" v="2" actId="478"/>
          <ac:spMkLst>
            <pc:docMk/>
            <pc:sldMk cId="2262258176" sldId="256"/>
            <ac:spMk id="3" creationId="{27AFF94B-EFE7-7115-AE47-176153B201B5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6" creationId="{2E9E0508-1E7F-1D52-E919-726E6CF2E9A9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7" creationId="{3BF5D227-EB9F-008E-DE64-08D979B084BC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8" creationId="{F1E727EF-1697-3F94-E4BC-2E4642499763}"/>
          </ac:spMkLst>
        </pc:spChg>
        <pc:spChg chg="add del mod">
          <ac:chgData name="Sambathina Dhamanidhi" userId="db2b9427d1226216" providerId="LiveId" clId="{06A7F16D-3703-41B2-8D35-343630D82D69}" dt="2024-12-16T09:15:50.491" v="14" actId="21"/>
          <ac:spMkLst>
            <pc:docMk/>
            <pc:sldMk cId="2262258176" sldId="256"/>
            <ac:spMk id="9" creationId="{42442CB6-8B10-CE9C-F514-86C55CB3206A}"/>
          </ac:spMkLst>
        </pc:spChg>
        <pc:spChg chg="add del mod">
          <ac:chgData name="Sambathina Dhamanidhi" userId="db2b9427d1226216" providerId="LiveId" clId="{06A7F16D-3703-41B2-8D35-343630D82D69}" dt="2024-12-16T09:15:50.491" v="14" actId="21"/>
          <ac:spMkLst>
            <pc:docMk/>
            <pc:sldMk cId="2262258176" sldId="256"/>
            <ac:spMk id="10" creationId="{A5076517-4A6D-47F0-155F-44FBE9720D91}"/>
          </ac:spMkLst>
        </pc:spChg>
        <pc:spChg chg="add del mod">
          <ac:chgData name="Sambathina Dhamanidhi" userId="db2b9427d1226216" providerId="LiveId" clId="{06A7F16D-3703-41B2-8D35-343630D82D69}" dt="2024-12-16T09:15:50.491" v="14" actId="21"/>
          <ac:spMkLst>
            <pc:docMk/>
            <pc:sldMk cId="2262258176" sldId="256"/>
            <ac:spMk id="11" creationId="{8E5DE046-4B27-52E1-53CA-3D6CDAC67525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12" creationId="{FCCA6B05-FB20-42D8-3E05-788C92FE0874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13" creationId="{4761E8D5-B184-026B-0C65-6303961ADDE2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14" creationId="{F35C3382-C472-2E65-1475-C1FBAE0CB7E5}"/>
          </ac:spMkLst>
        </pc:spChg>
        <pc:spChg chg="add del mod">
          <ac:chgData name="Sambathina Dhamanidhi" userId="db2b9427d1226216" providerId="LiveId" clId="{06A7F16D-3703-41B2-8D35-343630D82D69}" dt="2024-12-16T09:17:15.177" v="278" actId="478"/>
          <ac:spMkLst>
            <pc:docMk/>
            <pc:sldMk cId="2262258176" sldId="256"/>
            <ac:spMk id="15" creationId="{42442CB6-8B10-CE9C-F514-86C55CB3206A}"/>
          </ac:spMkLst>
        </pc:spChg>
        <pc:spChg chg="add del mod">
          <ac:chgData name="Sambathina Dhamanidhi" userId="db2b9427d1226216" providerId="LiveId" clId="{06A7F16D-3703-41B2-8D35-343630D82D69}" dt="2024-12-16T09:17:15.177" v="278" actId="478"/>
          <ac:spMkLst>
            <pc:docMk/>
            <pc:sldMk cId="2262258176" sldId="256"/>
            <ac:spMk id="16" creationId="{A5076517-4A6D-47F0-155F-44FBE9720D91}"/>
          </ac:spMkLst>
        </pc:spChg>
        <pc:spChg chg="add del mod">
          <ac:chgData name="Sambathina Dhamanidhi" userId="db2b9427d1226216" providerId="LiveId" clId="{06A7F16D-3703-41B2-8D35-343630D82D69}" dt="2024-12-16T09:17:15.177" v="278" actId="478"/>
          <ac:spMkLst>
            <pc:docMk/>
            <pc:sldMk cId="2262258176" sldId="256"/>
            <ac:spMk id="17" creationId="{8E5DE046-4B27-52E1-53CA-3D6CDAC67525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18" creationId="{6C19FDE4-CDB3-B05A-B7F8-797B146E17FE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19" creationId="{6F7B5C27-99FA-8BC6-3EB4-6C12EE962662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20" creationId="{302191D6-1288-3349-E6B9-DC7939C10A85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21" creationId="{7E0C9CF0-49ED-1231-4829-A5BD609E6E6E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22" creationId="{73A0118F-55FC-1366-814C-23BA79B5612C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23" creationId="{44833654-A141-52FE-7D8A-A1D27C537DF6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24" creationId="{19666154-D46C-C7FA-95F0-A2AEAD57E3DE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25" creationId="{148EF89A-82D9-C75F-6234-BEAF115F661C}"/>
          </ac:spMkLst>
        </pc:spChg>
        <pc:spChg chg="add mod">
          <ac:chgData name="Sambathina Dhamanidhi" userId="db2b9427d1226216" providerId="LiveId" clId="{06A7F16D-3703-41B2-8D35-343630D82D69}" dt="2024-12-16T09:52:50.270" v="2322" actId="1076"/>
          <ac:spMkLst>
            <pc:docMk/>
            <pc:sldMk cId="2262258176" sldId="256"/>
            <ac:spMk id="27" creationId="{84D188A3-292E-CFD8-3737-13DBACE680C5}"/>
          </ac:spMkLst>
        </pc:spChg>
        <pc:spChg chg="add del mod">
          <ac:chgData name="Sambathina Dhamanidhi" userId="db2b9427d1226216" providerId="LiveId" clId="{06A7F16D-3703-41B2-8D35-343630D82D69}" dt="2024-12-16T09:51:34.390" v="2136" actId="21"/>
          <ac:spMkLst>
            <pc:docMk/>
            <pc:sldMk cId="2262258176" sldId="256"/>
            <ac:spMk id="30" creationId="{62648E3B-6BDA-5A32-6104-28EAEA7D14E5}"/>
          </ac:spMkLst>
        </pc:spChg>
        <pc:spChg chg="add mod ord">
          <ac:chgData name="Sambathina Dhamanidhi" userId="db2b9427d1226216" providerId="LiveId" clId="{06A7F16D-3703-41B2-8D35-343630D82D69}" dt="2024-12-16T09:54:17.510" v="2333" actId="167"/>
          <ac:spMkLst>
            <pc:docMk/>
            <pc:sldMk cId="2262258176" sldId="256"/>
            <ac:spMk id="31" creationId="{EF21ECA7-156D-4940-BB87-3AD8E25ACE57}"/>
          </ac:spMkLst>
        </pc:spChg>
        <pc:spChg chg="add mod">
          <ac:chgData name="Sambathina Dhamanidhi" userId="db2b9427d1226216" providerId="LiveId" clId="{06A7F16D-3703-41B2-8D35-343630D82D69}" dt="2024-12-16T09:40:18.963" v="1542" actId="208"/>
          <ac:spMkLst>
            <pc:docMk/>
            <pc:sldMk cId="2262258176" sldId="256"/>
            <ac:spMk id="32" creationId="{644146B8-02E3-DD93-CA52-D76EF4605499}"/>
          </ac:spMkLst>
        </pc:spChg>
        <pc:spChg chg="add mod">
          <ac:chgData name="Sambathina Dhamanidhi" userId="db2b9427d1226216" providerId="LiveId" clId="{06A7F16D-3703-41B2-8D35-343630D82D69}" dt="2024-12-16T09:40:18.963" v="1542" actId="208"/>
          <ac:spMkLst>
            <pc:docMk/>
            <pc:sldMk cId="2262258176" sldId="256"/>
            <ac:spMk id="33" creationId="{291E51F0-BF60-1EF4-4FC7-19FB20495C11}"/>
          </ac:spMkLst>
        </pc:spChg>
        <pc:spChg chg="add del">
          <ac:chgData name="Sambathina Dhamanidhi" userId="db2b9427d1226216" providerId="LiveId" clId="{06A7F16D-3703-41B2-8D35-343630D82D69}" dt="2024-12-16T09:47:04.114" v="1711" actId="11529"/>
          <ac:spMkLst>
            <pc:docMk/>
            <pc:sldMk cId="2262258176" sldId="256"/>
            <ac:spMk id="34" creationId="{4B5B74DD-E536-F8E8-C63F-386F891A152F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35" creationId="{0D05BF54-53CB-5D96-E6AF-30F531C1859B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36" creationId="{24BA462B-7B85-3AD2-E4EE-43FAD4EABEA8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37" creationId="{2802EB73-9FE0-020F-464F-AC0DD7929270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38" creationId="{BDC124BF-9949-EAB6-1C4C-099F3FB9E511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39" creationId="{2D766C96-2C8D-908D-B31D-BB64061A306D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40" creationId="{47BEB0F2-A585-FB71-1FC2-D41B2F7E2DEF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41" creationId="{40ECC991-DB33-9968-B451-57137461A521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42" creationId="{C4560458-A034-CEA9-6679-DFDA95910A16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43" creationId="{EC4C6FC2-9D9A-5A66-DAFE-86E747422661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44" creationId="{8EE1B152-0BBA-5614-536C-1F8E7707B7A2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45" creationId="{650161C4-9719-3224-53C5-6DF4646CDF93}"/>
          </ac:spMkLst>
        </pc:spChg>
        <pc:spChg chg="add mod">
          <ac:chgData name="Sambathina Dhamanidhi" userId="db2b9427d1226216" providerId="LiveId" clId="{06A7F16D-3703-41B2-8D35-343630D82D69}" dt="2024-12-16T09:49:16.194" v="1976" actId="207"/>
          <ac:spMkLst>
            <pc:docMk/>
            <pc:sldMk cId="2262258176" sldId="256"/>
            <ac:spMk id="46" creationId="{E5DDE5DD-12C6-4308-6651-1DEEE0C2E3CD}"/>
          </ac:spMkLst>
        </pc:spChg>
        <pc:grpChg chg="add mod">
          <ac:chgData name="Sambathina Dhamanidhi" userId="db2b9427d1226216" providerId="LiveId" clId="{06A7F16D-3703-41B2-8D35-343630D82D69}" dt="2024-12-16T09:49:16.194" v="1976" actId="207"/>
          <ac:grpSpMkLst>
            <pc:docMk/>
            <pc:sldMk cId="2262258176" sldId="256"/>
            <ac:grpSpMk id="26" creationId="{9438CEFD-D3D1-43A1-FFF4-6B93990CD2EF}"/>
          </ac:grpSpMkLst>
        </pc:grpChg>
        <pc:grpChg chg="add mod">
          <ac:chgData name="Sambathina Dhamanidhi" userId="db2b9427d1226216" providerId="LiveId" clId="{06A7F16D-3703-41B2-8D35-343630D82D69}" dt="2024-12-16T09:49:16.194" v="1976" actId="207"/>
          <ac:grpSpMkLst>
            <pc:docMk/>
            <pc:sldMk cId="2262258176" sldId="256"/>
            <ac:grpSpMk id="47" creationId="{35C35FBE-7042-7659-36CB-49AB207989AD}"/>
          </ac:grpSpMkLst>
        </pc:grpChg>
        <pc:picChg chg="add del mod">
          <ac:chgData name="Sambathina Dhamanidhi" userId="db2b9427d1226216" providerId="LiveId" clId="{06A7F16D-3703-41B2-8D35-343630D82D69}" dt="2024-12-16T09:14:27.823" v="5" actId="478"/>
          <ac:picMkLst>
            <pc:docMk/>
            <pc:sldMk cId="2262258176" sldId="256"/>
            <ac:picMk id="5" creationId="{341146A7-AA44-DFB9-A250-8271C2246AE1}"/>
          </ac:picMkLst>
        </pc:picChg>
        <pc:picChg chg="add del mod">
          <ac:chgData name="Sambathina Dhamanidhi" userId="db2b9427d1226216" providerId="LiveId" clId="{06A7F16D-3703-41B2-8D35-343630D82D69}" dt="2024-12-16T09:51:34.390" v="2136" actId="21"/>
          <ac:picMkLst>
            <pc:docMk/>
            <pc:sldMk cId="2262258176" sldId="256"/>
            <ac:picMk id="28" creationId="{3FF5A64E-FED5-1712-C398-888B849790E3}"/>
          </ac:picMkLst>
        </pc:picChg>
        <pc:picChg chg="add mod">
          <ac:chgData name="Sambathina Dhamanidhi" userId="db2b9427d1226216" providerId="LiveId" clId="{06A7F16D-3703-41B2-8D35-343630D82D69}" dt="2024-12-16T09:30:00.958" v="1306"/>
          <ac:picMkLst>
            <pc:docMk/>
            <pc:sldMk cId="2262258176" sldId="256"/>
            <ac:picMk id="29" creationId="{E6B9921A-02B3-0563-502E-3ABD3E8FD1E9}"/>
          </ac:picMkLst>
        </pc:picChg>
      </pc:sldChg>
      <pc:sldChg chg="addSp delSp modSp add del mod modTransition setBg delAnim modAnim">
        <pc:chgData name="Sambathina Dhamanidhi" userId="db2b9427d1226216" providerId="LiveId" clId="{06A7F16D-3703-41B2-8D35-343630D82D69}" dt="2024-12-16T09:52:26.779" v="2319" actId="2696"/>
        <pc:sldMkLst>
          <pc:docMk/>
          <pc:sldMk cId="92997092" sldId="257"/>
        </pc:sldMkLst>
        <pc:spChg chg="add mod">
          <ac:chgData name="Sambathina Dhamanidhi" userId="db2b9427d1226216" providerId="LiveId" clId="{06A7F16D-3703-41B2-8D35-343630D82D69}" dt="2024-12-16T09:36:21.906" v="1484" actId="255"/>
          <ac:spMkLst>
            <pc:docMk/>
            <pc:sldMk cId="92997092" sldId="257"/>
            <ac:spMk id="2" creationId="{B99472AA-B689-38FE-111E-DCC6FCE8EFCE}"/>
          </ac:spMkLst>
        </pc:spChg>
        <pc:spChg chg="add mod">
          <ac:chgData name="Sambathina Dhamanidhi" userId="db2b9427d1226216" providerId="LiveId" clId="{06A7F16D-3703-41B2-8D35-343630D82D69}" dt="2024-12-16T09:45:13.016" v="1631" actId="1038"/>
          <ac:spMkLst>
            <pc:docMk/>
            <pc:sldMk cId="92997092" sldId="257"/>
            <ac:spMk id="3" creationId="{E3637354-B7C1-2C8C-1374-B9C56266138B}"/>
          </ac:spMkLst>
        </pc:spChg>
        <pc:spChg chg="add mod">
          <ac:chgData name="Sambathina Dhamanidhi" userId="db2b9427d1226216" providerId="LiveId" clId="{06A7F16D-3703-41B2-8D35-343630D82D69}" dt="2024-12-16T09:45:13.016" v="1631" actId="1038"/>
          <ac:spMkLst>
            <pc:docMk/>
            <pc:sldMk cId="92997092" sldId="257"/>
            <ac:spMk id="4" creationId="{2452048A-6312-603F-B9ED-17E21257896B}"/>
          </ac:spMkLst>
        </pc:spChg>
        <pc:spChg chg="add mod">
          <ac:chgData name="Sambathina Dhamanidhi" userId="db2b9427d1226216" providerId="LiveId" clId="{06A7F16D-3703-41B2-8D35-343630D82D69}" dt="2024-12-16T09:45:13.016" v="1631" actId="1038"/>
          <ac:spMkLst>
            <pc:docMk/>
            <pc:sldMk cId="92997092" sldId="257"/>
            <ac:spMk id="5" creationId="{9640C894-5254-33AB-971D-3E5A1F66557C}"/>
          </ac:spMkLst>
        </pc:spChg>
        <pc:spChg chg="add mod">
          <ac:chgData name="Sambathina Dhamanidhi" userId="db2b9427d1226216" providerId="LiveId" clId="{06A7F16D-3703-41B2-8D35-343630D82D69}" dt="2024-12-16T09:45:13.016" v="1631" actId="1038"/>
          <ac:spMkLst>
            <pc:docMk/>
            <pc:sldMk cId="92997092" sldId="257"/>
            <ac:spMk id="9" creationId="{07BCAAE2-3133-3BB2-2073-C8BD673E3B79}"/>
          </ac:spMkLst>
        </pc:spChg>
        <pc:spChg chg="add mod">
          <ac:chgData name="Sambathina Dhamanidhi" userId="db2b9427d1226216" providerId="LiveId" clId="{06A7F16D-3703-41B2-8D35-343630D82D69}" dt="2024-12-16T09:45:13.016" v="1631" actId="1038"/>
          <ac:spMkLst>
            <pc:docMk/>
            <pc:sldMk cId="92997092" sldId="257"/>
            <ac:spMk id="10" creationId="{9E251DC0-BDD9-3665-529F-2516FE7768DD}"/>
          </ac:spMkLst>
        </pc:spChg>
        <pc:spChg chg="add mod">
          <ac:chgData name="Sambathina Dhamanidhi" userId="db2b9427d1226216" providerId="LiveId" clId="{06A7F16D-3703-41B2-8D35-343630D82D69}" dt="2024-12-16T09:39:36.439" v="1533" actId="207"/>
          <ac:spMkLst>
            <pc:docMk/>
            <pc:sldMk cId="92997092" sldId="257"/>
            <ac:spMk id="11" creationId="{C5CF3880-6E94-3423-3D90-55A4111723C0}"/>
          </ac:spMkLst>
        </pc:spChg>
        <pc:spChg chg="add mod">
          <ac:chgData name="Sambathina Dhamanidhi" userId="db2b9427d1226216" providerId="LiveId" clId="{06A7F16D-3703-41B2-8D35-343630D82D69}" dt="2024-12-16T09:39:36.439" v="1533" actId="207"/>
          <ac:spMkLst>
            <pc:docMk/>
            <pc:sldMk cId="92997092" sldId="257"/>
            <ac:spMk id="15" creationId="{35F11393-FF8C-0BB1-A67E-8338016C6001}"/>
          </ac:spMkLst>
        </pc:spChg>
        <pc:spChg chg="add mod">
          <ac:chgData name="Sambathina Dhamanidhi" userId="db2b9427d1226216" providerId="LiveId" clId="{06A7F16D-3703-41B2-8D35-343630D82D69}" dt="2024-12-16T09:39:36.439" v="1533" actId="207"/>
          <ac:spMkLst>
            <pc:docMk/>
            <pc:sldMk cId="92997092" sldId="257"/>
            <ac:spMk id="16" creationId="{C2ED982F-8B7A-EB21-35D9-05D16CB7EAA2}"/>
          </ac:spMkLst>
        </pc:spChg>
        <pc:spChg chg="add mod">
          <ac:chgData name="Sambathina Dhamanidhi" userId="db2b9427d1226216" providerId="LiveId" clId="{06A7F16D-3703-41B2-8D35-343630D82D69}" dt="2024-12-16T09:39:20.935" v="1531" actId="571"/>
          <ac:spMkLst>
            <pc:docMk/>
            <pc:sldMk cId="92997092" sldId="257"/>
            <ac:spMk id="17" creationId="{8E6290F4-3E53-A108-0FFF-857763F2B530}"/>
          </ac:spMkLst>
        </pc:spChg>
        <pc:spChg chg="add mod">
          <ac:chgData name="Sambathina Dhamanidhi" userId="db2b9427d1226216" providerId="LiveId" clId="{06A7F16D-3703-41B2-8D35-343630D82D69}" dt="2024-12-16T09:39:20.935" v="1531" actId="571"/>
          <ac:spMkLst>
            <pc:docMk/>
            <pc:sldMk cId="92997092" sldId="257"/>
            <ac:spMk id="29" creationId="{C5FC5A33-43AE-36FB-CBFD-8A5D8B3B209F}"/>
          </ac:spMkLst>
        </pc:spChg>
        <pc:spChg chg="del">
          <ac:chgData name="Sambathina Dhamanidhi" userId="db2b9427d1226216" providerId="LiveId" clId="{06A7F16D-3703-41B2-8D35-343630D82D69}" dt="2024-12-16T09:34:53.457" v="1473" actId="478"/>
          <ac:spMkLst>
            <pc:docMk/>
            <pc:sldMk cId="92997092" sldId="257"/>
            <ac:spMk id="30" creationId="{11E54027-2CD0-AFB8-F4DB-845400C18E99}"/>
          </ac:spMkLst>
        </pc:spChg>
        <pc:spChg chg="add mod">
          <ac:chgData name="Sambathina Dhamanidhi" userId="db2b9427d1226216" providerId="LiveId" clId="{06A7F16D-3703-41B2-8D35-343630D82D69}" dt="2024-12-16T09:39:20.935" v="1531" actId="571"/>
          <ac:spMkLst>
            <pc:docMk/>
            <pc:sldMk cId="92997092" sldId="257"/>
            <ac:spMk id="31" creationId="{CA144D9B-FD02-D198-5004-240EBE3EE89C}"/>
          </ac:spMkLst>
        </pc:spChg>
        <pc:spChg chg="add mod">
          <ac:chgData name="Sambathina Dhamanidhi" userId="db2b9427d1226216" providerId="LiveId" clId="{06A7F16D-3703-41B2-8D35-343630D82D69}" dt="2024-12-16T09:39:20.935" v="1531" actId="571"/>
          <ac:spMkLst>
            <pc:docMk/>
            <pc:sldMk cId="92997092" sldId="257"/>
            <ac:spMk id="32" creationId="{12806E91-6AB8-CD72-AFCB-940E9182DF5E}"/>
          </ac:spMkLst>
        </pc:spChg>
        <pc:grpChg chg="mod">
          <ac:chgData name="Sambathina Dhamanidhi" userId="db2b9427d1226216" providerId="LiveId" clId="{06A7F16D-3703-41B2-8D35-343630D82D69}" dt="2024-12-16T09:46:21.562" v="1709" actId="1035"/>
          <ac:grpSpMkLst>
            <pc:docMk/>
            <pc:sldMk cId="92997092" sldId="257"/>
            <ac:grpSpMk id="26" creationId="{DEF6C4B1-4E2A-F86C-ADCF-7CDEE03A8D47}"/>
          </ac:grpSpMkLst>
        </pc:grpChg>
        <pc:picChg chg="del">
          <ac:chgData name="Sambathina Dhamanidhi" userId="db2b9427d1226216" providerId="LiveId" clId="{06A7F16D-3703-41B2-8D35-343630D82D69}" dt="2024-12-16T09:34:53.457" v="1473" actId="478"/>
          <ac:picMkLst>
            <pc:docMk/>
            <pc:sldMk cId="92997092" sldId="257"/>
            <ac:picMk id="28" creationId="{206F274E-3730-A557-6B5C-16817124F724}"/>
          </ac:picMkLst>
        </pc:picChg>
      </pc:sldChg>
      <pc:sldChg chg="addSp delSp modSp add mod modTransition setBg delAnim modAnim">
        <pc:chgData name="Sambathina Dhamanidhi" userId="db2b9427d1226216" providerId="LiveId" clId="{06A7F16D-3703-41B2-8D35-343630D82D69}" dt="2024-12-16T16:19:47.079" v="7411" actId="1076"/>
        <pc:sldMkLst>
          <pc:docMk/>
          <pc:sldMk cId="3170948858" sldId="258"/>
        </pc:sldMkLst>
        <pc:spChg chg="add mod">
          <ac:chgData name="Sambathina Dhamanidhi" userId="db2b9427d1226216" providerId="LiveId" clId="{06A7F16D-3703-41B2-8D35-343630D82D69}" dt="2024-12-16T09:49:34.074" v="1978"/>
          <ac:spMkLst>
            <pc:docMk/>
            <pc:sldMk cId="3170948858" sldId="258"/>
            <ac:spMk id="2" creationId="{E397ABA1-E434-1FD5-D2E3-0E04B2B65AC0}"/>
          </ac:spMkLst>
        </pc:spChg>
        <pc:spChg chg="add mod">
          <ac:chgData name="Sambathina Dhamanidhi" userId="db2b9427d1226216" providerId="LiveId" clId="{06A7F16D-3703-41B2-8D35-343630D82D69}" dt="2024-12-16T09:49:34.074" v="1978"/>
          <ac:spMkLst>
            <pc:docMk/>
            <pc:sldMk cId="3170948858" sldId="258"/>
            <ac:spMk id="3" creationId="{9209008F-1CD6-DE88-FE9A-2F26D8D93B2A}"/>
          </ac:spMkLst>
        </pc:spChg>
        <pc:spChg chg="add mod">
          <ac:chgData name="Sambathina Dhamanidhi" userId="db2b9427d1226216" providerId="LiveId" clId="{06A7F16D-3703-41B2-8D35-343630D82D69}" dt="2024-12-16T09:49:34.074" v="1978"/>
          <ac:spMkLst>
            <pc:docMk/>
            <pc:sldMk cId="3170948858" sldId="258"/>
            <ac:spMk id="4" creationId="{A2FFAB99-27F0-18AA-CE0F-FA371257C610}"/>
          </ac:spMkLst>
        </pc:spChg>
        <pc:spChg chg="add mod">
          <ac:chgData name="Sambathina Dhamanidhi" userId="db2b9427d1226216" providerId="LiveId" clId="{06A7F16D-3703-41B2-8D35-343630D82D69}" dt="2024-12-16T09:49:34.074" v="1978"/>
          <ac:spMkLst>
            <pc:docMk/>
            <pc:sldMk cId="3170948858" sldId="258"/>
            <ac:spMk id="5" creationId="{3435F280-BB1B-901B-090C-78139366930F}"/>
          </ac:spMkLst>
        </pc:spChg>
        <pc:spChg chg="add mod">
          <ac:chgData name="Sambathina Dhamanidhi" userId="db2b9427d1226216" providerId="LiveId" clId="{06A7F16D-3703-41B2-8D35-343630D82D69}" dt="2024-12-16T16:19:47.079" v="7411" actId="1076"/>
          <ac:spMkLst>
            <pc:docMk/>
            <pc:sldMk cId="3170948858" sldId="258"/>
            <ac:spMk id="9" creationId="{AD2FA806-8BDB-9296-B22E-3672143F13C4}"/>
          </ac:spMkLst>
        </pc:spChg>
        <pc:spChg chg="add mod">
          <ac:chgData name="Sambathina Dhamanidhi" userId="db2b9427d1226216" providerId="LiveId" clId="{06A7F16D-3703-41B2-8D35-343630D82D69}" dt="2024-12-16T09:50:50.606" v="2134" actId="1035"/>
          <ac:spMkLst>
            <pc:docMk/>
            <pc:sldMk cId="3170948858" sldId="258"/>
            <ac:spMk id="10" creationId="{942CDDDC-BA61-610B-C68F-D810F73DC8C2}"/>
          </ac:spMkLst>
        </pc:spChg>
        <pc:spChg chg="add mod">
          <ac:chgData name="Sambathina Dhamanidhi" userId="db2b9427d1226216" providerId="LiveId" clId="{06A7F16D-3703-41B2-8D35-343630D82D69}" dt="2024-12-16T09:50:50.606" v="2134" actId="1035"/>
          <ac:spMkLst>
            <pc:docMk/>
            <pc:sldMk cId="3170948858" sldId="258"/>
            <ac:spMk id="11" creationId="{4E5B48AA-F36E-9F27-EA6F-B82EC158B04A}"/>
          </ac:spMkLst>
        </pc:spChg>
        <pc:spChg chg="add mod">
          <ac:chgData name="Sambathina Dhamanidhi" userId="db2b9427d1226216" providerId="LiveId" clId="{06A7F16D-3703-41B2-8D35-343630D82D69}" dt="2024-12-16T09:50:50.606" v="2134" actId="1035"/>
          <ac:spMkLst>
            <pc:docMk/>
            <pc:sldMk cId="3170948858" sldId="258"/>
            <ac:spMk id="15" creationId="{4AB670A7-E205-9A07-E50A-391391A948C6}"/>
          </ac:spMkLst>
        </pc:spChg>
        <pc:spChg chg="add mod">
          <ac:chgData name="Sambathina Dhamanidhi" userId="db2b9427d1226216" providerId="LiveId" clId="{06A7F16D-3703-41B2-8D35-343630D82D69}" dt="2024-12-16T09:52:18.805" v="2318" actId="1038"/>
          <ac:spMkLst>
            <pc:docMk/>
            <pc:sldMk cId="3170948858" sldId="258"/>
            <ac:spMk id="17" creationId="{62648E3B-6BDA-5A32-6104-28EAEA7D14E5}"/>
          </ac:spMkLst>
        </pc:spChg>
        <pc:spChg chg="del mod">
          <ac:chgData name="Sambathina Dhamanidhi" userId="db2b9427d1226216" providerId="LiveId" clId="{06A7F16D-3703-41B2-8D35-343630D82D69}" dt="2024-12-16T09:51:54.423" v="2234" actId="478"/>
          <ac:spMkLst>
            <pc:docMk/>
            <pc:sldMk cId="3170948858" sldId="258"/>
            <ac:spMk id="27" creationId="{1671851D-4187-C607-8F07-0F69FAD47577}"/>
          </ac:spMkLst>
        </pc:spChg>
        <pc:spChg chg="del">
          <ac:chgData name="Sambathina Dhamanidhi" userId="db2b9427d1226216" providerId="LiveId" clId="{06A7F16D-3703-41B2-8D35-343630D82D69}" dt="2024-12-16T09:49:47.567" v="1980" actId="478"/>
          <ac:spMkLst>
            <pc:docMk/>
            <pc:sldMk cId="3170948858" sldId="258"/>
            <ac:spMk id="30" creationId="{8B753DC6-ED79-DEAF-AAE0-78B39C2825F8}"/>
          </ac:spMkLst>
        </pc:spChg>
        <pc:grpChg chg="mod">
          <ac:chgData name="Sambathina Dhamanidhi" userId="db2b9427d1226216" providerId="LiveId" clId="{06A7F16D-3703-41B2-8D35-343630D82D69}" dt="2024-12-16T09:50:28.043" v="2059" actId="1035"/>
          <ac:grpSpMkLst>
            <pc:docMk/>
            <pc:sldMk cId="3170948858" sldId="258"/>
            <ac:grpSpMk id="47" creationId="{C0B4C091-6845-DF15-9B56-48EFD2F2F301}"/>
          </ac:grpSpMkLst>
        </pc:grpChg>
        <pc:picChg chg="add mod">
          <ac:chgData name="Sambathina Dhamanidhi" userId="db2b9427d1226216" providerId="LiveId" clId="{06A7F16D-3703-41B2-8D35-343630D82D69}" dt="2024-12-16T09:52:18.805" v="2318" actId="1038"/>
          <ac:picMkLst>
            <pc:docMk/>
            <pc:sldMk cId="3170948858" sldId="258"/>
            <ac:picMk id="16" creationId="{3FF5A64E-FED5-1712-C398-888B849790E3}"/>
          </ac:picMkLst>
        </pc:picChg>
        <pc:picChg chg="del">
          <ac:chgData name="Sambathina Dhamanidhi" userId="db2b9427d1226216" providerId="LiveId" clId="{06A7F16D-3703-41B2-8D35-343630D82D69}" dt="2024-12-16T09:49:47.567" v="1980" actId="478"/>
          <ac:picMkLst>
            <pc:docMk/>
            <pc:sldMk cId="3170948858" sldId="258"/>
            <ac:picMk id="28" creationId="{ADBC176F-03CB-1708-C27C-6FB6F5692059}"/>
          </ac:picMkLst>
        </pc:picChg>
      </pc:sldChg>
      <pc:sldChg chg="new del">
        <pc:chgData name="Sambathina Dhamanidhi" userId="db2b9427d1226216" providerId="LiveId" clId="{06A7F16D-3703-41B2-8D35-343630D82D69}" dt="2024-12-16T10:03:13.671" v="2388" actId="2696"/>
        <pc:sldMkLst>
          <pc:docMk/>
          <pc:sldMk cId="3662873043" sldId="259"/>
        </pc:sldMkLst>
      </pc:sldChg>
      <pc:sldChg chg="addSp delSp modSp new del mod modTransition setBg delAnim modAnim">
        <pc:chgData name="Sambathina Dhamanidhi" userId="db2b9427d1226216" providerId="LiveId" clId="{06A7F16D-3703-41B2-8D35-343630D82D69}" dt="2024-12-16T10:47:29.236" v="2901" actId="2696"/>
        <pc:sldMkLst>
          <pc:docMk/>
          <pc:sldMk cId="1215070948" sldId="260"/>
        </pc:sldMkLst>
        <pc:spChg chg="del mod">
          <ac:chgData name="Sambathina Dhamanidhi" userId="db2b9427d1226216" providerId="LiveId" clId="{06A7F16D-3703-41B2-8D35-343630D82D69}" dt="2024-12-16T10:09:59.639" v="2494" actId="478"/>
          <ac:spMkLst>
            <pc:docMk/>
            <pc:sldMk cId="1215070948" sldId="260"/>
            <ac:spMk id="2" creationId="{272CE414-A6E5-43D3-A205-A19959E5B381}"/>
          </ac:spMkLst>
        </pc:spChg>
        <pc:spChg chg="add del">
          <ac:chgData name="Sambathina Dhamanidhi" userId="db2b9427d1226216" providerId="LiveId" clId="{06A7F16D-3703-41B2-8D35-343630D82D69}" dt="2024-12-16T10:04:46.037" v="2491" actId="478"/>
          <ac:spMkLst>
            <pc:docMk/>
            <pc:sldMk cId="1215070948" sldId="260"/>
            <ac:spMk id="5" creationId="{511DEDD4-22BB-AD25-5485-503E34E58014}"/>
          </ac:spMkLst>
        </pc:spChg>
        <pc:spChg chg="add del mod">
          <ac:chgData name="Sambathina Dhamanidhi" userId="db2b9427d1226216" providerId="LiveId" clId="{06A7F16D-3703-41B2-8D35-343630D82D69}" dt="2024-12-16T10:10:02.845" v="2495" actId="478"/>
          <ac:spMkLst>
            <pc:docMk/>
            <pc:sldMk cId="1215070948" sldId="260"/>
            <ac:spMk id="7" creationId="{B1462F1F-14E1-FFBF-208E-D791298FBE96}"/>
          </ac:spMkLst>
        </pc:spChg>
        <pc:spChg chg="add mod">
          <ac:chgData name="Sambathina Dhamanidhi" userId="db2b9427d1226216" providerId="LiveId" clId="{06A7F16D-3703-41B2-8D35-343630D82D69}" dt="2024-12-16T10:16:17.093" v="2538" actId="2085"/>
          <ac:spMkLst>
            <pc:docMk/>
            <pc:sldMk cId="1215070948" sldId="260"/>
            <ac:spMk id="8" creationId="{4B94AE32-F1F5-4F9D-2643-1D81BC3B1796}"/>
          </ac:spMkLst>
        </pc:spChg>
        <pc:spChg chg="add mod">
          <ac:chgData name="Sambathina Dhamanidhi" userId="db2b9427d1226216" providerId="LiveId" clId="{06A7F16D-3703-41B2-8D35-343630D82D69}" dt="2024-12-16T10:23:33.892" v="2796" actId="164"/>
          <ac:spMkLst>
            <pc:docMk/>
            <pc:sldMk cId="1215070948" sldId="260"/>
            <ac:spMk id="9" creationId="{9F6F5236-5EDC-9671-34EE-AA66EF46A34D}"/>
          </ac:spMkLst>
        </pc:spChg>
        <pc:spChg chg="add mod">
          <ac:chgData name="Sambathina Dhamanidhi" userId="db2b9427d1226216" providerId="LiveId" clId="{06A7F16D-3703-41B2-8D35-343630D82D69}" dt="2024-12-16T10:23:33.892" v="2796" actId="164"/>
          <ac:spMkLst>
            <pc:docMk/>
            <pc:sldMk cId="1215070948" sldId="260"/>
            <ac:spMk id="10" creationId="{B565AA9B-A4D5-60CF-8071-6D9DF192255A}"/>
          </ac:spMkLst>
        </pc:spChg>
        <pc:spChg chg="add mod">
          <ac:chgData name="Sambathina Dhamanidhi" userId="db2b9427d1226216" providerId="LiveId" clId="{06A7F16D-3703-41B2-8D35-343630D82D69}" dt="2024-12-16T10:24:15.150" v="2798" actId="14100"/>
          <ac:spMkLst>
            <pc:docMk/>
            <pc:sldMk cId="1215070948" sldId="260"/>
            <ac:spMk id="11" creationId="{58147DB6-DED5-5F1A-7BEE-E1AAC2D9DAF0}"/>
          </ac:spMkLst>
        </pc:spChg>
        <pc:spChg chg="add mod">
          <ac:chgData name="Sambathina Dhamanidhi" userId="db2b9427d1226216" providerId="LiveId" clId="{06A7F16D-3703-41B2-8D35-343630D82D69}" dt="2024-12-16T10:27:50.299" v="2810" actId="688"/>
          <ac:spMkLst>
            <pc:docMk/>
            <pc:sldMk cId="1215070948" sldId="260"/>
            <ac:spMk id="12" creationId="{D15117B8-EE9F-5C26-6CB3-79EDA10988D4}"/>
          </ac:spMkLst>
        </pc:spChg>
        <pc:spChg chg="add mod">
          <ac:chgData name="Sambathina Dhamanidhi" userId="db2b9427d1226216" providerId="LiveId" clId="{06A7F16D-3703-41B2-8D35-343630D82D69}" dt="2024-12-16T10:40:34.587" v="2885" actId="113"/>
          <ac:spMkLst>
            <pc:docMk/>
            <pc:sldMk cId="1215070948" sldId="260"/>
            <ac:spMk id="14" creationId="{1BD5FB0A-8CFE-5516-6875-05846F4A9206}"/>
          </ac:spMkLst>
        </pc:spChg>
        <pc:grpChg chg="add mod">
          <ac:chgData name="Sambathina Dhamanidhi" userId="db2b9427d1226216" providerId="LiveId" clId="{06A7F16D-3703-41B2-8D35-343630D82D69}" dt="2024-12-16T10:27:09.562" v="2808" actId="688"/>
          <ac:grpSpMkLst>
            <pc:docMk/>
            <pc:sldMk cId="1215070948" sldId="260"/>
            <ac:grpSpMk id="13" creationId="{8C817566-50FB-577B-BE54-F07A0EB78ACF}"/>
          </ac:grpSpMkLst>
        </pc:grpChg>
        <pc:picChg chg="add del mod">
          <ac:chgData name="Sambathina Dhamanidhi" userId="db2b9427d1226216" providerId="LiveId" clId="{06A7F16D-3703-41B2-8D35-343630D82D69}" dt="2024-12-16T10:04:51.811" v="2492" actId="478"/>
          <ac:picMkLst>
            <pc:docMk/>
            <pc:sldMk cId="1215070948" sldId="260"/>
            <ac:picMk id="4" creationId="{B60DD0E9-5947-3D2B-80C1-4ABC150AA579}"/>
          </ac:picMkLst>
        </pc:picChg>
      </pc:sldChg>
      <pc:sldChg chg="addSp modSp add mod ord modTransition setBg modAnim">
        <pc:chgData name="Sambathina Dhamanidhi" userId="db2b9427d1226216" providerId="LiveId" clId="{06A7F16D-3703-41B2-8D35-343630D82D69}" dt="2024-12-16T15:44:29.563" v="7362"/>
        <pc:sldMkLst>
          <pc:docMk/>
          <pc:sldMk cId="4162575813" sldId="261"/>
        </pc:sldMkLst>
        <pc:spChg chg="add mod">
          <ac:chgData name="Sambathina Dhamanidhi" userId="db2b9427d1226216" providerId="LiveId" clId="{06A7F16D-3703-41B2-8D35-343630D82D69}" dt="2024-12-16T10:48:05.333" v="2905" actId="207"/>
          <ac:spMkLst>
            <pc:docMk/>
            <pc:sldMk cId="4162575813" sldId="261"/>
            <ac:spMk id="2" creationId="{A0324CEA-284B-158C-8AED-343E0CA32534}"/>
          </ac:spMkLst>
        </pc:spChg>
        <pc:spChg chg="mod">
          <ac:chgData name="Sambathina Dhamanidhi" userId="db2b9427d1226216" providerId="LiveId" clId="{06A7F16D-3703-41B2-8D35-343630D82D69}" dt="2024-12-16T10:25:03.228" v="2803" actId="207"/>
          <ac:spMkLst>
            <pc:docMk/>
            <pc:sldMk cId="4162575813" sldId="261"/>
            <ac:spMk id="8" creationId="{6A5D347D-F2E7-EFD4-29AF-2CF5987E4FB4}"/>
          </ac:spMkLst>
        </pc:spChg>
        <pc:spChg chg="mod">
          <ac:chgData name="Sambathina Dhamanidhi" userId="db2b9427d1226216" providerId="LiveId" clId="{06A7F16D-3703-41B2-8D35-343630D82D69}" dt="2024-12-16T10:25:02.124" v="2802" actId="207"/>
          <ac:spMkLst>
            <pc:docMk/>
            <pc:sldMk cId="4162575813" sldId="261"/>
            <ac:spMk id="9" creationId="{5DBB3DC5-2A7E-ABDB-1AFC-856B7C68AC38}"/>
          </ac:spMkLst>
        </pc:spChg>
        <pc:spChg chg="mod">
          <ac:chgData name="Sambathina Dhamanidhi" userId="db2b9427d1226216" providerId="LiveId" clId="{06A7F16D-3703-41B2-8D35-343630D82D69}" dt="2024-12-16T10:28:38.051" v="2815" actId="20577"/>
          <ac:spMkLst>
            <pc:docMk/>
            <pc:sldMk cId="4162575813" sldId="261"/>
            <ac:spMk id="10" creationId="{A19497B1-DF77-D1EF-FAA9-BF8DA920517D}"/>
          </ac:spMkLst>
        </pc:spChg>
        <pc:spChg chg="mod">
          <ac:chgData name="Sambathina Dhamanidhi" userId="db2b9427d1226216" providerId="LiveId" clId="{06A7F16D-3703-41B2-8D35-343630D82D69}" dt="2024-12-16T10:47:43.284" v="2902" actId="207"/>
          <ac:spMkLst>
            <pc:docMk/>
            <pc:sldMk cId="4162575813" sldId="261"/>
            <ac:spMk id="11" creationId="{CEB5D77A-1883-6DA9-6B94-2445213BCA35}"/>
          </ac:spMkLst>
        </pc:spChg>
        <pc:spChg chg="mod">
          <ac:chgData name="Sambathina Dhamanidhi" userId="db2b9427d1226216" providerId="LiveId" clId="{06A7F16D-3703-41B2-8D35-343630D82D69}" dt="2024-12-16T10:44:46.589" v="2892" actId="14100"/>
          <ac:spMkLst>
            <pc:docMk/>
            <pc:sldMk cId="4162575813" sldId="261"/>
            <ac:spMk id="12" creationId="{4CD0AB18-E6E6-0A88-414D-6BFE0F95D8F8}"/>
          </ac:spMkLst>
        </pc:spChg>
        <pc:grpChg chg="mod">
          <ac:chgData name="Sambathina Dhamanidhi" userId="db2b9427d1226216" providerId="LiveId" clId="{06A7F16D-3703-41B2-8D35-343630D82D69}" dt="2024-12-16T10:25:02.124" v="2802" actId="207"/>
          <ac:grpSpMkLst>
            <pc:docMk/>
            <pc:sldMk cId="4162575813" sldId="261"/>
            <ac:grpSpMk id="13" creationId="{646F8BCD-21DD-3C6D-F04C-9EE632A7284C}"/>
          </ac:grpSpMkLst>
        </pc:grpChg>
      </pc:sldChg>
      <pc:sldChg chg="modSp add mod modTransition setBg modAnim">
        <pc:chgData name="Sambathina Dhamanidhi" userId="db2b9427d1226216" providerId="LiveId" clId="{06A7F16D-3703-41B2-8D35-343630D82D69}" dt="2024-12-16T15:45:05.416" v="7370"/>
        <pc:sldMkLst>
          <pc:docMk/>
          <pc:sldMk cId="3856410651" sldId="262"/>
        </pc:sldMkLst>
        <pc:spChg chg="mod">
          <ac:chgData name="Sambathina Dhamanidhi" userId="db2b9427d1226216" providerId="LiveId" clId="{06A7F16D-3703-41B2-8D35-343630D82D69}" dt="2024-12-16T10:47:54.642" v="2904" actId="207"/>
          <ac:spMkLst>
            <pc:docMk/>
            <pc:sldMk cId="3856410651" sldId="262"/>
            <ac:spMk id="2" creationId="{951E38CD-6B8C-5573-AA95-E9BE908D43D7}"/>
          </ac:spMkLst>
        </pc:spChg>
        <pc:spChg chg="mod">
          <ac:chgData name="Sambathina Dhamanidhi" userId="db2b9427d1226216" providerId="LiveId" clId="{06A7F16D-3703-41B2-8D35-343630D82D69}" dt="2024-12-16T10:47:02.158" v="2900" actId="207"/>
          <ac:spMkLst>
            <pc:docMk/>
            <pc:sldMk cId="3856410651" sldId="262"/>
            <ac:spMk id="11" creationId="{3B127EBA-3933-48EF-1408-9E8F10CC1F64}"/>
          </ac:spMkLst>
        </pc:spChg>
        <pc:spChg chg="mod">
          <ac:chgData name="Sambathina Dhamanidhi" userId="db2b9427d1226216" providerId="LiveId" clId="{06A7F16D-3703-41B2-8D35-343630D82D69}" dt="2024-12-16T10:45:59.959" v="2895" actId="688"/>
          <ac:spMkLst>
            <pc:docMk/>
            <pc:sldMk cId="3856410651" sldId="262"/>
            <ac:spMk id="12" creationId="{F3CBB68C-A9D7-04B9-F33C-A6DD4E03794D}"/>
          </ac:spMkLst>
        </pc:spChg>
        <pc:grpChg chg="mod">
          <ac:chgData name="Sambathina Dhamanidhi" userId="db2b9427d1226216" providerId="LiveId" clId="{06A7F16D-3703-41B2-8D35-343630D82D69}" dt="2024-12-16T10:45:54.381" v="2894" actId="688"/>
          <ac:grpSpMkLst>
            <pc:docMk/>
            <pc:sldMk cId="3856410651" sldId="262"/>
            <ac:grpSpMk id="13" creationId="{349960CE-41CF-19A7-94CF-4CAB2ABD461A}"/>
          </ac:grpSpMkLst>
        </pc:grpChg>
      </pc:sldChg>
      <pc:sldChg chg="addSp delSp modSp new mod modTransition setBg modAnim">
        <pc:chgData name="Sambathina Dhamanidhi" userId="db2b9427d1226216" providerId="LiveId" clId="{06A7F16D-3703-41B2-8D35-343630D82D69}" dt="2024-12-16T15:43:02.034" v="7351" actId="207"/>
        <pc:sldMkLst>
          <pc:docMk/>
          <pc:sldMk cId="2470585980" sldId="263"/>
        </pc:sldMkLst>
        <pc:spChg chg="add mod">
          <ac:chgData name="Sambathina Dhamanidhi" userId="db2b9427d1226216" providerId="LiveId" clId="{06A7F16D-3703-41B2-8D35-343630D82D69}" dt="2024-12-16T12:11:03.653" v="3651" actId="20577"/>
          <ac:spMkLst>
            <pc:docMk/>
            <pc:sldMk cId="2470585980" sldId="263"/>
            <ac:spMk id="14" creationId="{84BC5D7B-C84B-0D5E-E31C-D5A1A066028C}"/>
          </ac:spMkLst>
        </pc:spChg>
        <pc:graphicFrameChg chg="add del mod">
          <ac:chgData name="Sambathina Dhamanidhi" userId="db2b9427d1226216" providerId="LiveId" clId="{06A7F16D-3703-41B2-8D35-343630D82D69}" dt="2024-12-16T11:02:46.516" v="2918" actId="478"/>
          <ac:graphicFrameMkLst>
            <pc:docMk/>
            <pc:sldMk cId="2470585980" sldId="263"/>
            <ac:graphicFrameMk id="2" creationId="{E1243958-58DA-4713-AB30-AC5F208170B5}"/>
          </ac:graphicFrameMkLst>
        </pc:graphicFrameChg>
        <pc:graphicFrameChg chg="add mod">
          <ac:chgData name="Sambathina Dhamanidhi" userId="db2b9427d1226216" providerId="LiveId" clId="{06A7F16D-3703-41B2-8D35-343630D82D69}" dt="2024-12-16T15:43:02.034" v="7351" actId="207"/>
          <ac:graphicFrameMkLst>
            <pc:docMk/>
            <pc:sldMk cId="2470585980" sldId="263"/>
            <ac:graphicFrameMk id="3" creationId="{2B1A87B6-A2F8-4422-AE16-2E082E64F0BA}"/>
          </ac:graphicFrameMkLst>
        </pc:graphicFrameChg>
        <pc:picChg chg="add mod">
          <ac:chgData name="Sambathina Dhamanidhi" userId="db2b9427d1226216" providerId="LiveId" clId="{06A7F16D-3703-41B2-8D35-343630D82D69}" dt="2024-12-16T12:24:15.806" v="4022" actId="12788"/>
          <ac:picMkLst>
            <pc:docMk/>
            <pc:sldMk cId="2470585980" sldId="263"/>
            <ac:picMk id="5" creationId="{479C5084-FFF4-0254-1195-5B584DACC682}"/>
          </ac:picMkLst>
        </pc:picChg>
        <pc:picChg chg="add del mod modCrop">
          <ac:chgData name="Sambathina Dhamanidhi" userId="db2b9427d1226216" providerId="LiveId" clId="{06A7F16D-3703-41B2-8D35-343630D82D69}" dt="2024-12-16T12:24:01.989" v="4020" actId="478"/>
          <ac:picMkLst>
            <pc:docMk/>
            <pc:sldMk cId="2470585980" sldId="263"/>
            <ac:picMk id="7" creationId="{A54BE7D3-96EA-50D9-4397-7A2A359D9056}"/>
          </ac:picMkLst>
        </pc:picChg>
        <pc:picChg chg="add mod">
          <ac:chgData name="Sambathina Dhamanidhi" userId="db2b9427d1226216" providerId="LiveId" clId="{06A7F16D-3703-41B2-8D35-343630D82D69}" dt="2024-12-16T12:24:15.806" v="4022" actId="12788"/>
          <ac:picMkLst>
            <pc:docMk/>
            <pc:sldMk cId="2470585980" sldId="263"/>
            <ac:picMk id="9" creationId="{F5B38F75-9621-B008-5499-BEE4C69074B5}"/>
          </ac:picMkLst>
        </pc:picChg>
        <pc:picChg chg="add mod">
          <ac:chgData name="Sambathina Dhamanidhi" userId="db2b9427d1226216" providerId="LiveId" clId="{06A7F16D-3703-41B2-8D35-343630D82D69}" dt="2024-12-16T12:24:15.806" v="4022" actId="12788"/>
          <ac:picMkLst>
            <pc:docMk/>
            <pc:sldMk cId="2470585980" sldId="263"/>
            <ac:picMk id="11" creationId="{3EE0767A-2369-6FB4-1F96-CB2196722A49}"/>
          </ac:picMkLst>
        </pc:picChg>
        <pc:picChg chg="add mod">
          <ac:chgData name="Sambathina Dhamanidhi" userId="db2b9427d1226216" providerId="LiveId" clId="{06A7F16D-3703-41B2-8D35-343630D82D69}" dt="2024-12-16T12:24:15.806" v="4022" actId="12788"/>
          <ac:picMkLst>
            <pc:docMk/>
            <pc:sldMk cId="2470585980" sldId="263"/>
            <ac:picMk id="13" creationId="{7F4876F0-C012-1723-1985-4DAAF993FEB8}"/>
          </ac:picMkLst>
        </pc:picChg>
      </pc:sldChg>
      <pc:sldChg chg="addSp delSp modSp add mod modTransition modAnim">
        <pc:chgData name="Sambathina Dhamanidhi" userId="db2b9427d1226216" providerId="LiveId" clId="{06A7F16D-3703-41B2-8D35-343630D82D69}" dt="2024-12-17T10:36:27.660" v="9591" actId="20577"/>
        <pc:sldMkLst>
          <pc:docMk/>
          <pc:sldMk cId="4173330976" sldId="264"/>
        </pc:sldMkLst>
        <pc:spChg chg="add mod">
          <ac:chgData name="Sambathina Dhamanidhi" userId="db2b9427d1226216" providerId="LiveId" clId="{06A7F16D-3703-41B2-8D35-343630D82D69}" dt="2024-12-17T10:36:27.660" v="9591" actId="20577"/>
          <ac:spMkLst>
            <pc:docMk/>
            <pc:sldMk cId="4173330976" sldId="264"/>
            <ac:spMk id="12" creationId="{4C7B9E24-D75A-B273-40DC-D2D8FDF5B5BD}"/>
          </ac:spMkLst>
        </pc:spChg>
        <pc:spChg chg="add mod">
          <ac:chgData name="Sambathina Dhamanidhi" userId="db2b9427d1226216" providerId="LiveId" clId="{06A7F16D-3703-41B2-8D35-343630D82D69}" dt="2024-12-16T12:21:31.659" v="3964" actId="255"/>
          <ac:spMkLst>
            <pc:docMk/>
            <pc:sldMk cId="4173330976" sldId="264"/>
            <ac:spMk id="13" creationId="{C7B9FEE5-1908-E99D-656E-8BB4944F28D8}"/>
          </ac:spMkLst>
        </pc:spChg>
        <pc:graphicFrameChg chg="add mod">
          <ac:chgData name="Sambathina Dhamanidhi" userId="db2b9427d1226216" providerId="LiveId" clId="{06A7F16D-3703-41B2-8D35-343630D82D69}" dt="2024-12-16T15:43:16.014" v="7354" actId="207"/>
          <ac:graphicFrameMkLst>
            <pc:docMk/>
            <pc:sldMk cId="4173330976" sldId="264"/>
            <ac:graphicFrameMk id="2" creationId="{C0030B9F-A0EB-4229-99DB-5E043E5B380A}"/>
          </ac:graphicFrameMkLst>
        </pc:graphicFrameChg>
        <pc:graphicFrameChg chg="del">
          <ac:chgData name="Sambathina Dhamanidhi" userId="db2b9427d1226216" providerId="LiveId" clId="{06A7F16D-3703-41B2-8D35-343630D82D69}" dt="2024-12-16T11:06:00.685" v="2936" actId="478"/>
          <ac:graphicFrameMkLst>
            <pc:docMk/>
            <pc:sldMk cId="4173330976" sldId="264"/>
            <ac:graphicFrameMk id="3" creationId="{A666C1A3-4FCE-370A-9023-DE88C1F4948B}"/>
          </ac:graphicFrameMkLst>
        </pc:graphicFrameChg>
        <pc:picChg chg="add del mod">
          <ac:chgData name="Sambathina Dhamanidhi" userId="db2b9427d1226216" providerId="LiveId" clId="{06A7F16D-3703-41B2-8D35-343630D82D69}" dt="2024-12-16T11:37:43.077" v="3310" actId="478"/>
          <ac:picMkLst>
            <pc:docMk/>
            <pc:sldMk cId="4173330976" sldId="264"/>
            <ac:picMk id="4" creationId="{AC2FAF59-EF98-7BB5-DD9E-824A54135771}"/>
          </ac:picMkLst>
        </pc:picChg>
        <pc:picChg chg="add del mod">
          <ac:chgData name="Sambathina Dhamanidhi" userId="db2b9427d1226216" providerId="LiveId" clId="{06A7F16D-3703-41B2-8D35-343630D82D69}" dt="2024-12-16T11:37:43.077" v="3310" actId="478"/>
          <ac:picMkLst>
            <pc:docMk/>
            <pc:sldMk cId="4173330976" sldId="264"/>
            <ac:picMk id="5" creationId="{FA38EBC4-3B81-1DA9-58A1-BD9CE5554152}"/>
          </ac:picMkLst>
        </pc:picChg>
        <pc:picChg chg="add del mod">
          <ac:chgData name="Sambathina Dhamanidhi" userId="db2b9427d1226216" providerId="LiveId" clId="{06A7F16D-3703-41B2-8D35-343630D82D69}" dt="2024-12-16T11:37:46.311" v="3311" actId="478"/>
          <ac:picMkLst>
            <pc:docMk/>
            <pc:sldMk cId="4173330976" sldId="264"/>
            <ac:picMk id="6" creationId="{EF77A87F-DFF9-1070-8882-7E3402D7BC43}"/>
          </ac:picMkLst>
        </pc:picChg>
        <pc:picChg chg="add del mod">
          <ac:chgData name="Sambathina Dhamanidhi" userId="db2b9427d1226216" providerId="LiveId" clId="{06A7F16D-3703-41B2-8D35-343630D82D69}" dt="2024-12-16T11:37:43.077" v="3310" actId="478"/>
          <ac:picMkLst>
            <pc:docMk/>
            <pc:sldMk cId="4173330976" sldId="264"/>
            <ac:picMk id="7" creationId="{DDF7C9BA-46E8-9F2F-8B3B-001473610130}"/>
          </ac:picMkLst>
        </pc:picChg>
        <pc:picChg chg="add mod">
          <ac:chgData name="Sambathina Dhamanidhi" userId="db2b9427d1226216" providerId="LiveId" clId="{06A7F16D-3703-41B2-8D35-343630D82D69}" dt="2024-12-16T12:19:01.883" v="3873" actId="1037"/>
          <ac:picMkLst>
            <pc:docMk/>
            <pc:sldMk cId="4173330976" sldId="264"/>
            <ac:picMk id="8" creationId="{F671D885-379E-7922-3F15-B515256E1F96}"/>
          </ac:picMkLst>
        </pc:picChg>
        <pc:picChg chg="add mod">
          <ac:chgData name="Sambathina Dhamanidhi" userId="db2b9427d1226216" providerId="LiveId" clId="{06A7F16D-3703-41B2-8D35-343630D82D69}" dt="2024-12-16T12:19:01.883" v="3873" actId="1037"/>
          <ac:picMkLst>
            <pc:docMk/>
            <pc:sldMk cId="4173330976" sldId="264"/>
            <ac:picMk id="9" creationId="{349C3E3D-BC49-6546-74AE-D27F8E793B5C}"/>
          </ac:picMkLst>
        </pc:picChg>
        <pc:picChg chg="add mod">
          <ac:chgData name="Sambathina Dhamanidhi" userId="db2b9427d1226216" providerId="LiveId" clId="{06A7F16D-3703-41B2-8D35-343630D82D69}" dt="2024-12-16T12:19:01.883" v="3873" actId="1037"/>
          <ac:picMkLst>
            <pc:docMk/>
            <pc:sldMk cId="4173330976" sldId="264"/>
            <ac:picMk id="10" creationId="{94D0E89F-00F1-1A35-1F59-5C88CDC6833F}"/>
          </ac:picMkLst>
        </pc:picChg>
        <pc:picChg chg="add mod">
          <ac:chgData name="Sambathina Dhamanidhi" userId="db2b9427d1226216" providerId="LiveId" clId="{06A7F16D-3703-41B2-8D35-343630D82D69}" dt="2024-12-16T12:19:01.883" v="3873" actId="1037"/>
          <ac:picMkLst>
            <pc:docMk/>
            <pc:sldMk cId="4173330976" sldId="264"/>
            <ac:picMk id="11" creationId="{C52E3549-58EE-2DEB-5B0E-AAFB4CA88DDE}"/>
          </ac:picMkLst>
        </pc:picChg>
      </pc:sldChg>
      <pc:sldChg chg="addSp delSp modSp add mod modTransition modAnim">
        <pc:chgData name="Sambathina Dhamanidhi" userId="db2b9427d1226216" providerId="LiveId" clId="{06A7F16D-3703-41B2-8D35-343630D82D69}" dt="2024-12-17T04:55:49.262" v="9578" actId="20577"/>
        <pc:sldMkLst>
          <pc:docMk/>
          <pc:sldMk cId="1896383487" sldId="265"/>
        </pc:sldMkLst>
        <pc:spChg chg="add mod">
          <ac:chgData name="Sambathina Dhamanidhi" userId="db2b9427d1226216" providerId="LiveId" clId="{06A7F16D-3703-41B2-8D35-343630D82D69}" dt="2024-12-17T04:55:49.262" v="9578" actId="20577"/>
          <ac:spMkLst>
            <pc:docMk/>
            <pc:sldMk cId="1896383487" sldId="265"/>
            <ac:spMk id="12" creationId="{F88C2CA0-CCBB-FBD2-8490-D3876D101EAD}"/>
          </ac:spMkLst>
        </pc:spChg>
        <pc:graphicFrameChg chg="add mod">
          <ac:chgData name="Sambathina Dhamanidhi" userId="db2b9427d1226216" providerId="LiveId" clId="{06A7F16D-3703-41B2-8D35-343630D82D69}" dt="2024-12-16T15:43:22.181" v="7355" actId="207"/>
          <ac:graphicFrameMkLst>
            <pc:docMk/>
            <pc:sldMk cId="1896383487" sldId="265"/>
            <ac:graphicFrameMk id="2" creationId="{17874C92-4E25-42A8-B64B-2BC2E82D6ADD}"/>
          </ac:graphicFrameMkLst>
        </pc:graphicFrameChg>
        <pc:graphicFrameChg chg="del">
          <ac:chgData name="Sambathina Dhamanidhi" userId="db2b9427d1226216" providerId="LiveId" clId="{06A7F16D-3703-41B2-8D35-343630D82D69}" dt="2024-12-16T11:09:22.633" v="2950" actId="478"/>
          <ac:graphicFrameMkLst>
            <pc:docMk/>
            <pc:sldMk cId="1896383487" sldId="265"/>
            <ac:graphicFrameMk id="3" creationId="{F772A1AF-F11B-DE4F-2E23-239BEFBDE742}"/>
          </ac:graphicFrameMkLst>
        </pc:graphicFrameChg>
        <pc:picChg chg="add del mod">
          <ac:chgData name="Sambathina Dhamanidhi" userId="db2b9427d1226216" providerId="LiveId" clId="{06A7F16D-3703-41B2-8D35-343630D82D69}" dt="2024-12-16T11:37:51.349" v="3312" actId="478"/>
          <ac:picMkLst>
            <pc:docMk/>
            <pc:sldMk cId="1896383487" sldId="265"/>
            <ac:picMk id="4" creationId="{40E2D612-3D83-2D54-7B89-57A1B054DD3A}"/>
          </ac:picMkLst>
        </pc:picChg>
        <pc:picChg chg="add del mod">
          <ac:chgData name="Sambathina Dhamanidhi" userId="db2b9427d1226216" providerId="LiveId" clId="{06A7F16D-3703-41B2-8D35-343630D82D69}" dt="2024-12-16T11:37:51.349" v="3312" actId="478"/>
          <ac:picMkLst>
            <pc:docMk/>
            <pc:sldMk cId="1896383487" sldId="265"/>
            <ac:picMk id="5" creationId="{45EB0961-6776-A696-90EB-387A84B70CDA}"/>
          </ac:picMkLst>
        </pc:picChg>
        <pc:picChg chg="add del mod">
          <ac:chgData name="Sambathina Dhamanidhi" userId="db2b9427d1226216" providerId="LiveId" clId="{06A7F16D-3703-41B2-8D35-343630D82D69}" dt="2024-12-16T11:37:51.349" v="3312" actId="478"/>
          <ac:picMkLst>
            <pc:docMk/>
            <pc:sldMk cId="1896383487" sldId="265"/>
            <ac:picMk id="6" creationId="{3346C1E2-024E-794D-D67E-CA2B5FEDDB91}"/>
          </ac:picMkLst>
        </pc:picChg>
        <pc:picChg chg="add del mod">
          <ac:chgData name="Sambathina Dhamanidhi" userId="db2b9427d1226216" providerId="LiveId" clId="{06A7F16D-3703-41B2-8D35-343630D82D69}" dt="2024-12-16T11:37:51.349" v="3312" actId="478"/>
          <ac:picMkLst>
            <pc:docMk/>
            <pc:sldMk cId="1896383487" sldId="265"/>
            <ac:picMk id="7" creationId="{AEB92E36-F11B-BBF7-E316-2531AA08C46A}"/>
          </ac:picMkLst>
        </pc:picChg>
        <pc:picChg chg="add mod">
          <ac:chgData name="Sambathina Dhamanidhi" userId="db2b9427d1226216" providerId="LiveId" clId="{06A7F16D-3703-41B2-8D35-343630D82D69}" dt="2024-12-16T12:19:21.885" v="3904" actId="1037"/>
          <ac:picMkLst>
            <pc:docMk/>
            <pc:sldMk cId="1896383487" sldId="265"/>
            <ac:picMk id="8" creationId="{8410B9D7-818C-9F89-E08D-ACC289504CD5}"/>
          </ac:picMkLst>
        </pc:picChg>
        <pc:picChg chg="add mod">
          <ac:chgData name="Sambathina Dhamanidhi" userId="db2b9427d1226216" providerId="LiveId" clId="{06A7F16D-3703-41B2-8D35-343630D82D69}" dt="2024-12-16T12:19:21.885" v="3904" actId="1037"/>
          <ac:picMkLst>
            <pc:docMk/>
            <pc:sldMk cId="1896383487" sldId="265"/>
            <ac:picMk id="9" creationId="{A1D29F0C-1543-6449-204D-C044CBE9C7CC}"/>
          </ac:picMkLst>
        </pc:picChg>
        <pc:picChg chg="add mod">
          <ac:chgData name="Sambathina Dhamanidhi" userId="db2b9427d1226216" providerId="LiveId" clId="{06A7F16D-3703-41B2-8D35-343630D82D69}" dt="2024-12-16T12:19:21.885" v="3904" actId="1037"/>
          <ac:picMkLst>
            <pc:docMk/>
            <pc:sldMk cId="1896383487" sldId="265"/>
            <ac:picMk id="10" creationId="{6601D898-97EE-F154-8D4E-BF7AADE5628A}"/>
          </ac:picMkLst>
        </pc:picChg>
        <pc:picChg chg="add mod">
          <ac:chgData name="Sambathina Dhamanidhi" userId="db2b9427d1226216" providerId="LiveId" clId="{06A7F16D-3703-41B2-8D35-343630D82D69}" dt="2024-12-16T12:19:21.885" v="3904" actId="1037"/>
          <ac:picMkLst>
            <pc:docMk/>
            <pc:sldMk cId="1896383487" sldId="265"/>
            <ac:picMk id="11" creationId="{2517AEA0-0CDD-FDA6-77E5-71071705A187}"/>
          </ac:picMkLst>
        </pc:picChg>
      </pc:sldChg>
      <pc:sldChg chg="addSp delSp modSp add mod modTransition modAnim">
        <pc:chgData name="Sambathina Dhamanidhi" userId="db2b9427d1226216" providerId="LiveId" clId="{06A7F16D-3703-41B2-8D35-343630D82D69}" dt="2024-12-17T10:38:27.386" v="9615" actId="20577"/>
        <pc:sldMkLst>
          <pc:docMk/>
          <pc:sldMk cId="1576426621" sldId="266"/>
        </pc:sldMkLst>
        <pc:spChg chg="add mod">
          <ac:chgData name="Sambathina Dhamanidhi" userId="db2b9427d1226216" providerId="LiveId" clId="{06A7F16D-3703-41B2-8D35-343630D82D69}" dt="2024-12-17T10:38:23.001" v="9614" actId="20577"/>
          <ac:spMkLst>
            <pc:docMk/>
            <pc:sldMk cId="1576426621" sldId="266"/>
            <ac:spMk id="12" creationId="{2F24944F-23C8-04B8-00F2-E0129515699B}"/>
          </ac:spMkLst>
        </pc:spChg>
        <pc:graphicFrameChg chg="add mod">
          <ac:chgData name="Sambathina Dhamanidhi" userId="db2b9427d1226216" providerId="LiveId" clId="{06A7F16D-3703-41B2-8D35-343630D82D69}" dt="2024-12-16T15:43:29.201" v="7356" actId="207"/>
          <ac:graphicFrameMkLst>
            <pc:docMk/>
            <pc:sldMk cId="1576426621" sldId="266"/>
            <ac:graphicFrameMk id="2" creationId="{CDF5D422-7FC8-4682-AFDA-208B329701A6}"/>
          </ac:graphicFrameMkLst>
        </pc:graphicFrameChg>
        <pc:graphicFrameChg chg="del">
          <ac:chgData name="Sambathina Dhamanidhi" userId="db2b9427d1226216" providerId="LiveId" clId="{06A7F16D-3703-41B2-8D35-343630D82D69}" dt="2024-12-16T11:11:10.728" v="2968" actId="478"/>
          <ac:graphicFrameMkLst>
            <pc:docMk/>
            <pc:sldMk cId="1576426621" sldId="266"/>
            <ac:graphicFrameMk id="3" creationId="{9153ACA7-56F7-AD0C-014C-8D882BE07CE9}"/>
          </ac:graphicFrameMkLst>
        </pc:graphicFrameChg>
        <pc:picChg chg="add del mod">
          <ac:chgData name="Sambathina Dhamanidhi" userId="db2b9427d1226216" providerId="LiveId" clId="{06A7F16D-3703-41B2-8D35-343630D82D69}" dt="2024-12-16T11:37:55.661" v="3313" actId="478"/>
          <ac:picMkLst>
            <pc:docMk/>
            <pc:sldMk cId="1576426621" sldId="266"/>
            <ac:picMk id="4" creationId="{C621EE4D-3099-1DA2-E42E-1064BB7EADAA}"/>
          </ac:picMkLst>
        </pc:picChg>
        <pc:picChg chg="add del mod">
          <ac:chgData name="Sambathina Dhamanidhi" userId="db2b9427d1226216" providerId="LiveId" clId="{06A7F16D-3703-41B2-8D35-343630D82D69}" dt="2024-12-16T11:37:55.661" v="3313" actId="478"/>
          <ac:picMkLst>
            <pc:docMk/>
            <pc:sldMk cId="1576426621" sldId="266"/>
            <ac:picMk id="5" creationId="{D1365837-34C3-EE4A-A969-07B157484D8F}"/>
          </ac:picMkLst>
        </pc:picChg>
        <pc:picChg chg="add del mod">
          <ac:chgData name="Sambathina Dhamanidhi" userId="db2b9427d1226216" providerId="LiveId" clId="{06A7F16D-3703-41B2-8D35-343630D82D69}" dt="2024-12-16T11:37:55.661" v="3313" actId="478"/>
          <ac:picMkLst>
            <pc:docMk/>
            <pc:sldMk cId="1576426621" sldId="266"/>
            <ac:picMk id="6" creationId="{8B5296F5-1EC0-B59F-2AAF-258279EC882C}"/>
          </ac:picMkLst>
        </pc:picChg>
        <pc:picChg chg="add del mod">
          <ac:chgData name="Sambathina Dhamanidhi" userId="db2b9427d1226216" providerId="LiveId" clId="{06A7F16D-3703-41B2-8D35-343630D82D69}" dt="2024-12-16T11:37:55.661" v="3313" actId="478"/>
          <ac:picMkLst>
            <pc:docMk/>
            <pc:sldMk cId="1576426621" sldId="266"/>
            <ac:picMk id="7" creationId="{36B30173-AA2C-6513-1F4A-4E9D7AA4FA8B}"/>
          </ac:picMkLst>
        </pc:picChg>
        <pc:picChg chg="add mod">
          <ac:chgData name="Sambathina Dhamanidhi" userId="db2b9427d1226216" providerId="LiveId" clId="{06A7F16D-3703-41B2-8D35-343630D82D69}" dt="2024-12-16T12:19:38.820" v="3921" actId="1037"/>
          <ac:picMkLst>
            <pc:docMk/>
            <pc:sldMk cId="1576426621" sldId="266"/>
            <ac:picMk id="8" creationId="{37EFB1D3-714B-1CDB-62A8-86E36FA30A97}"/>
          </ac:picMkLst>
        </pc:picChg>
        <pc:picChg chg="add mod">
          <ac:chgData name="Sambathina Dhamanidhi" userId="db2b9427d1226216" providerId="LiveId" clId="{06A7F16D-3703-41B2-8D35-343630D82D69}" dt="2024-12-16T12:19:38.820" v="3921" actId="1037"/>
          <ac:picMkLst>
            <pc:docMk/>
            <pc:sldMk cId="1576426621" sldId="266"/>
            <ac:picMk id="9" creationId="{3A065A9C-E134-42F2-61AC-BC5709610938}"/>
          </ac:picMkLst>
        </pc:picChg>
        <pc:picChg chg="add mod">
          <ac:chgData name="Sambathina Dhamanidhi" userId="db2b9427d1226216" providerId="LiveId" clId="{06A7F16D-3703-41B2-8D35-343630D82D69}" dt="2024-12-16T12:19:38.820" v="3921" actId="1037"/>
          <ac:picMkLst>
            <pc:docMk/>
            <pc:sldMk cId="1576426621" sldId="266"/>
            <ac:picMk id="10" creationId="{892BFEC3-1F56-5EE0-826C-F57F66E5FF2C}"/>
          </ac:picMkLst>
        </pc:picChg>
        <pc:picChg chg="add mod">
          <ac:chgData name="Sambathina Dhamanidhi" userId="db2b9427d1226216" providerId="LiveId" clId="{06A7F16D-3703-41B2-8D35-343630D82D69}" dt="2024-12-16T12:19:38.820" v="3921" actId="1037"/>
          <ac:picMkLst>
            <pc:docMk/>
            <pc:sldMk cId="1576426621" sldId="266"/>
            <ac:picMk id="11" creationId="{C684489B-EDFF-DA62-3DE4-1C10A3D9202F}"/>
          </ac:picMkLst>
        </pc:picChg>
      </pc:sldChg>
      <pc:sldChg chg="addSp delSp modSp new del mod">
        <pc:chgData name="Sambathina Dhamanidhi" userId="db2b9427d1226216" providerId="LiveId" clId="{06A7F16D-3703-41B2-8D35-343630D82D69}" dt="2024-12-16T13:56:09.418" v="4747" actId="2696"/>
        <pc:sldMkLst>
          <pc:docMk/>
          <pc:sldMk cId="2145853139" sldId="267"/>
        </pc:sldMkLst>
        <pc:picChg chg="add del mod">
          <ac:chgData name="Sambathina Dhamanidhi" userId="db2b9427d1226216" providerId="LiveId" clId="{06A7F16D-3703-41B2-8D35-343630D82D69}" dt="2024-12-16T13:39:24.283" v="4556" actId="21"/>
          <ac:picMkLst>
            <pc:docMk/>
            <pc:sldMk cId="2145853139" sldId="267"/>
            <ac:picMk id="3" creationId="{AF5C870E-2703-AEB4-B8E5-E2007D1DFCCF}"/>
          </ac:picMkLst>
        </pc:picChg>
        <pc:picChg chg="add del mod">
          <ac:chgData name="Sambathina Dhamanidhi" userId="db2b9427d1226216" providerId="LiveId" clId="{06A7F16D-3703-41B2-8D35-343630D82D69}" dt="2024-12-16T13:39:24.283" v="4556" actId="21"/>
          <ac:picMkLst>
            <pc:docMk/>
            <pc:sldMk cId="2145853139" sldId="267"/>
            <ac:picMk id="5" creationId="{9830C903-8642-1E89-CAA7-5673AB3AA07C}"/>
          </ac:picMkLst>
        </pc:picChg>
        <pc:picChg chg="add del mod">
          <ac:chgData name="Sambathina Dhamanidhi" userId="db2b9427d1226216" providerId="LiveId" clId="{06A7F16D-3703-41B2-8D35-343630D82D69}" dt="2024-12-16T13:39:24.283" v="4556" actId="21"/>
          <ac:picMkLst>
            <pc:docMk/>
            <pc:sldMk cId="2145853139" sldId="267"/>
            <ac:picMk id="7" creationId="{92F8A71F-3BE9-7E8D-8E50-62C6CFA18D92}"/>
          </ac:picMkLst>
        </pc:picChg>
        <pc:picChg chg="add del mod">
          <ac:chgData name="Sambathina Dhamanidhi" userId="db2b9427d1226216" providerId="LiveId" clId="{06A7F16D-3703-41B2-8D35-343630D82D69}" dt="2024-12-16T13:39:24.283" v="4556" actId="21"/>
          <ac:picMkLst>
            <pc:docMk/>
            <pc:sldMk cId="2145853139" sldId="267"/>
            <ac:picMk id="9" creationId="{E76EB1EC-FAF6-A310-FC21-BAF9930EB0BD}"/>
          </ac:picMkLst>
        </pc:picChg>
      </pc:sldChg>
      <pc:sldChg chg="addSp delSp modSp new mod modTransition setBg">
        <pc:chgData name="Sambathina Dhamanidhi" userId="db2b9427d1226216" providerId="LiveId" clId="{06A7F16D-3703-41B2-8D35-343630D82D69}" dt="2024-12-17T04:56:33.808" v="9579" actId="208"/>
        <pc:sldMkLst>
          <pc:docMk/>
          <pc:sldMk cId="3878123909" sldId="268"/>
        </pc:sldMkLst>
        <pc:spChg chg="add del mod ord">
          <ac:chgData name="Sambathina Dhamanidhi" userId="db2b9427d1226216" providerId="LiveId" clId="{06A7F16D-3703-41B2-8D35-343630D82D69}" dt="2024-12-16T13:47:56.346" v="4654" actId="478"/>
          <ac:spMkLst>
            <pc:docMk/>
            <pc:sldMk cId="3878123909" sldId="268"/>
            <ac:spMk id="14" creationId="{2C3F2E85-5787-3948-867B-0F1241380111}"/>
          </ac:spMkLst>
        </pc:spChg>
        <pc:spChg chg="add del mod ord">
          <ac:chgData name="Sambathina Dhamanidhi" userId="db2b9427d1226216" providerId="LiveId" clId="{06A7F16D-3703-41B2-8D35-343630D82D69}" dt="2024-12-16T13:47:56.346" v="4654" actId="478"/>
          <ac:spMkLst>
            <pc:docMk/>
            <pc:sldMk cId="3878123909" sldId="268"/>
            <ac:spMk id="15" creationId="{81A77361-4507-B281-300D-7E2567AE542C}"/>
          </ac:spMkLst>
        </pc:spChg>
        <pc:spChg chg="add mod ord">
          <ac:chgData name="Sambathina Dhamanidhi" userId="db2b9427d1226216" providerId="LiveId" clId="{06A7F16D-3703-41B2-8D35-343630D82D69}" dt="2024-12-16T13:43:57.135" v="4611" actId="164"/>
          <ac:spMkLst>
            <pc:docMk/>
            <pc:sldMk cId="3878123909" sldId="268"/>
            <ac:spMk id="16" creationId="{3EEC8466-BC9B-7BD8-436F-14958F5C9CA7}"/>
          </ac:spMkLst>
        </pc:spChg>
        <pc:spChg chg="add del mod ord">
          <ac:chgData name="Sambathina Dhamanidhi" userId="db2b9427d1226216" providerId="LiveId" clId="{06A7F16D-3703-41B2-8D35-343630D82D69}" dt="2024-12-16T13:47:56.346" v="4654" actId="478"/>
          <ac:spMkLst>
            <pc:docMk/>
            <pc:sldMk cId="3878123909" sldId="268"/>
            <ac:spMk id="17" creationId="{3ADFF053-8F7A-CCC9-E106-CF28E4A46DA4}"/>
          </ac:spMkLst>
        </pc:spChg>
        <pc:spChg chg="add mod">
          <ac:chgData name="Sambathina Dhamanidhi" userId="db2b9427d1226216" providerId="LiveId" clId="{06A7F16D-3703-41B2-8D35-343630D82D69}" dt="2024-12-16T13:55:01.052" v="4743" actId="164"/>
          <ac:spMkLst>
            <pc:docMk/>
            <pc:sldMk cId="3878123909" sldId="268"/>
            <ac:spMk id="25" creationId="{76E70A49-59C8-FFE4-981D-A9EAF89DDA3D}"/>
          </ac:spMkLst>
        </pc:spChg>
        <pc:spChg chg="add mod">
          <ac:chgData name="Sambathina Dhamanidhi" userId="db2b9427d1226216" providerId="LiveId" clId="{06A7F16D-3703-41B2-8D35-343630D82D69}" dt="2024-12-16T13:55:06.152" v="4744" actId="164"/>
          <ac:spMkLst>
            <pc:docMk/>
            <pc:sldMk cId="3878123909" sldId="268"/>
            <ac:spMk id="26" creationId="{27C5E684-0529-5506-9727-8E05C77C963C}"/>
          </ac:spMkLst>
        </pc:spChg>
        <pc:spChg chg="add mod">
          <ac:chgData name="Sambathina Dhamanidhi" userId="db2b9427d1226216" providerId="LiveId" clId="{06A7F16D-3703-41B2-8D35-343630D82D69}" dt="2024-12-16T13:55:12.579" v="4745" actId="164"/>
          <ac:spMkLst>
            <pc:docMk/>
            <pc:sldMk cId="3878123909" sldId="268"/>
            <ac:spMk id="27" creationId="{9E055421-E581-857C-E821-527F2CCD03EE}"/>
          </ac:spMkLst>
        </pc:spChg>
        <pc:spChg chg="add mod">
          <ac:chgData name="Sambathina Dhamanidhi" userId="db2b9427d1226216" providerId="LiveId" clId="{06A7F16D-3703-41B2-8D35-343630D82D69}" dt="2024-12-16T13:55:18.163" v="4746" actId="164"/>
          <ac:spMkLst>
            <pc:docMk/>
            <pc:sldMk cId="3878123909" sldId="268"/>
            <ac:spMk id="28" creationId="{25E8A5DE-D11E-5924-6708-FF184EB67429}"/>
          </ac:spMkLst>
        </pc:spChg>
        <pc:spChg chg="add del mod">
          <ac:chgData name="Sambathina Dhamanidhi" userId="db2b9427d1226216" providerId="LiveId" clId="{06A7F16D-3703-41B2-8D35-343630D82D69}" dt="2024-12-16T14:18:42.184" v="5748" actId="478"/>
          <ac:spMkLst>
            <pc:docMk/>
            <pc:sldMk cId="3878123909" sldId="268"/>
            <ac:spMk id="41" creationId="{4FD7F8B6-670E-CE7C-E852-F19FCCE168D0}"/>
          </ac:spMkLst>
        </pc:spChg>
        <pc:spChg chg="add del mod ord">
          <ac:chgData name="Sambathina Dhamanidhi" userId="db2b9427d1226216" providerId="LiveId" clId="{06A7F16D-3703-41B2-8D35-343630D82D69}" dt="2024-12-16T14:22:41.074" v="5806"/>
          <ac:spMkLst>
            <pc:docMk/>
            <pc:sldMk cId="3878123909" sldId="268"/>
            <ac:spMk id="42" creationId="{E2BB3795-AA3B-F83D-99E8-09FCB38C6766}"/>
          </ac:spMkLst>
        </pc:spChg>
        <pc:spChg chg="add del mod">
          <ac:chgData name="Sambathina Dhamanidhi" userId="db2b9427d1226216" providerId="LiveId" clId="{06A7F16D-3703-41B2-8D35-343630D82D69}" dt="2024-12-16T14:22:41.074" v="5806"/>
          <ac:spMkLst>
            <pc:docMk/>
            <pc:sldMk cId="3878123909" sldId="268"/>
            <ac:spMk id="43" creationId="{986EC465-9C18-5B3D-4F51-A6A8FA829BE0}"/>
          </ac:spMkLst>
        </pc:spChg>
        <pc:spChg chg="mod">
          <ac:chgData name="Sambathina Dhamanidhi" userId="db2b9427d1226216" providerId="LiveId" clId="{06A7F16D-3703-41B2-8D35-343630D82D69}" dt="2024-12-16T14:22:41.074" v="5806"/>
          <ac:spMkLst>
            <pc:docMk/>
            <pc:sldMk cId="3878123909" sldId="268"/>
            <ac:spMk id="44" creationId="{999121D0-D77B-2D6B-74BF-D2A81B4CA237}"/>
          </ac:spMkLst>
        </pc:spChg>
        <pc:grpChg chg="add mod">
          <ac:chgData name="Sambathina Dhamanidhi" userId="db2b9427d1226216" providerId="LiveId" clId="{06A7F16D-3703-41B2-8D35-343630D82D69}" dt="2024-12-16T13:43:18.559" v="4602" actId="164"/>
          <ac:grpSpMkLst>
            <pc:docMk/>
            <pc:sldMk cId="3878123909" sldId="268"/>
            <ac:grpSpMk id="18" creationId="{4F3B5830-ACE0-0CCB-EDFE-6D186D1086AD}"/>
          </ac:grpSpMkLst>
        </pc:grpChg>
        <pc:grpChg chg="add mod">
          <ac:chgData name="Sambathina Dhamanidhi" userId="db2b9427d1226216" providerId="LiveId" clId="{06A7F16D-3703-41B2-8D35-343630D82D69}" dt="2024-12-16T13:43:16.264" v="4599" actId="164"/>
          <ac:grpSpMkLst>
            <pc:docMk/>
            <pc:sldMk cId="3878123909" sldId="268"/>
            <ac:grpSpMk id="19" creationId="{8B6AFEF5-466B-3F01-6D5C-195D25262FBF}"/>
          </ac:grpSpMkLst>
        </pc:grpChg>
        <pc:grpChg chg="add mod">
          <ac:chgData name="Sambathina Dhamanidhi" userId="db2b9427d1226216" providerId="LiveId" clId="{06A7F16D-3703-41B2-8D35-343630D82D69}" dt="2024-12-16T13:43:14.125" v="4595" actId="164"/>
          <ac:grpSpMkLst>
            <pc:docMk/>
            <pc:sldMk cId="3878123909" sldId="268"/>
            <ac:grpSpMk id="20" creationId="{11374C37-F536-A044-CC80-B4256937C6EA}"/>
          </ac:grpSpMkLst>
        </pc:grpChg>
        <pc:grpChg chg="add del mod">
          <ac:chgData name="Sambathina Dhamanidhi" userId="db2b9427d1226216" providerId="LiveId" clId="{06A7F16D-3703-41B2-8D35-343630D82D69}" dt="2024-12-16T13:48:02.880" v="4655" actId="478"/>
          <ac:grpSpMkLst>
            <pc:docMk/>
            <pc:sldMk cId="3878123909" sldId="268"/>
            <ac:grpSpMk id="21" creationId="{FA2F0D45-BCF4-94EF-5D37-5BAFB6E2964A}"/>
          </ac:grpSpMkLst>
        </pc:grpChg>
        <pc:grpChg chg="add mod">
          <ac:chgData name="Sambathina Dhamanidhi" userId="db2b9427d1226216" providerId="LiveId" clId="{06A7F16D-3703-41B2-8D35-343630D82D69}" dt="2024-12-16T13:47:40.646" v="4653" actId="164"/>
          <ac:grpSpMkLst>
            <pc:docMk/>
            <pc:sldMk cId="3878123909" sldId="268"/>
            <ac:grpSpMk id="22" creationId="{E8A15B32-5A9A-510B-C224-10C8D52A4E6B}"/>
          </ac:grpSpMkLst>
        </pc:grpChg>
        <pc:grpChg chg="add mod">
          <ac:chgData name="Sambathina Dhamanidhi" userId="db2b9427d1226216" providerId="LiveId" clId="{06A7F16D-3703-41B2-8D35-343630D82D69}" dt="2024-12-16T13:47:39.213" v="4648" actId="164"/>
          <ac:grpSpMkLst>
            <pc:docMk/>
            <pc:sldMk cId="3878123909" sldId="268"/>
            <ac:grpSpMk id="23" creationId="{25C1FDA3-7EB1-0E50-2C9E-1844E82CF9EF}"/>
          </ac:grpSpMkLst>
        </pc:grpChg>
        <pc:grpChg chg="add mod ord">
          <ac:chgData name="Sambathina Dhamanidhi" userId="db2b9427d1226216" providerId="LiveId" clId="{06A7F16D-3703-41B2-8D35-343630D82D69}" dt="2024-12-16T13:47:37.263" v="4641" actId="164"/>
          <ac:grpSpMkLst>
            <pc:docMk/>
            <pc:sldMk cId="3878123909" sldId="268"/>
            <ac:grpSpMk id="24" creationId="{910BD566-CA94-CEDA-4E9A-BA09301F8765}"/>
          </ac:grpSpMkLst>
        </pc:grpChg>
        <pc:grpChg chg="add mod">
          <ac:chgData name="Sambathina Dhamanidhi" userId="db2b9427d1226216" providerId="LiveId" clId="{06A7F16D-3703-41B2-8D35-343630D82D69}" dt="2024-12-16T13:55:01.052" v="4743" actId="164"/>
          <ac:grpSpMkLst>
            <pc:docMk/>
            <pc:sldMk cId="3878123909" sldId="268"/>
            <ac:grpSpMk id="37" creationId="{E75B10C9-CDEC-5C42-8D55-E684832B3327}"/>
          </ac:grpSpMkLst>
        </pc:grpChg>
        <pc:grpChg chg="add mod">
          <ac:chgData name="Sambathina Dhamanidhi" userId="db2b9427d1226216" providerId="LiveId" clId="{06A7F16D-3703-41B2-8D35-343630D82D69}" dt="2024-12-16T13:55:06.152" v="4744" actId="164"/>
          <ac:grpSpMkLst>
            <pc:docMk/>
            <pc:sldMk cId="3878123909" sldId="268"/>
            <ac:grpSpMk id="38" creationId="{AE377224-B9AC-646C-9AF6-60F2E5378BEE}"/>
          </ac:grpSpMkLst>
        </pc:grpChg>
        <pc:grpChg chg="add mod">
          <ac:chgData name="Sambathina Dhamanidhi" userId="db2b9427d1226216" providerId="LiveId" clId="{06A7F16D-3703-41B2-8D35-343630D82D69}" dt="2024-12-16T13:55:12.579" v="4745" actId="164"/>
          <ac:grpSpMkLst>
            <pc:docMk/>
            <pc:sldMk cId="3878123909" sldId="268"/>
            <ac:grpSpMk id="39" creationId="{3D9715AB-0726-DAC4-A20F-B950AF5FBD9D}"/>
          </ac:grpSpMkLst>
        </pc:grpChg>
        <pc:grpChg chg="add mod">
          <ac:chgData name="Sambathina Dhamanidhi" userId="db2b9427d1226216" providerId="LiveId" clId="{06A7F16D-3703-41B2-8D35-343630D82D69}" dt="2024-12-16T13:55:18.163" v="4746" actId="164"/>
          <ac:grpSpMkLst>
            <pc:docMk/>
            <pc:sldMk cId="3878123909" sldId="268"/>
            <ac:grpSpMk id="40" creationId="{4D369BE2-D5EA-C8A1-07EE-F6FA7D4F7F02}"/>
          </ac:grpSpMkLst>
        </pc:grpChg>
        <pc:picChg chg="add mod modCrop">
          <ac:chgData name="Sambathina Dhamanidhi" userId="db2b9427d1226216" providerId="LiveId" clId="{06A7F16D-3703-41B2-8D35-343630D82D69}" dt="2024-12-17T04:56:33.808" v="9579" actId="208"/>
          <ac:picMkLst>
            <pc:docMk/>
            <pc:sldMk cId="3878123909" sldId="268"/>
            <ac:picMk id="3" creationId="{09392415-F0CC-E05B-525A-D4157DE69A45}"/>
          </ac:picMkLst>
        </pc:picChg>
        <pc:picChg chg="add mod modCrop">
          <ac:chgData name="Sambathina Dhamanidhi" userId="db2b9427d1226216" providerId="LiveId" clId="{06A7F16D-3703-41B2-8D35-343630D82D69}" dt="2024-12-17T04:56:33.808" v="9579" actId="208"/>
          <ac:picMkLst>
            <pc:docMk/>
            <pc:sldMk cId="3878123909" sldId="268"/>
            <ac:picMk id="5" creationId="{E79F5225-4ED1-BE9A-2EB3-EF6F781DE19A}"/>
          </ac:picMkLst>
        </pc:picChg>
        <pc:picChg chg="add mod modCrop">
          <ac:chgData name="Sambathina Dhamanidhi" userId="db2b9427d1226216" providerId="LiveId" clId="{06A7F16D-3703-41B2-8D35-343630D82D69}" dt="2024-12-17T04:56:33.808" v="9579" actId="208"/>
          <ac:picMkLst>
            <pc:docMk/>
            <pc:sldMk cId="3878123909" sldId="268"/>
            <ac:picMk id="7" creationId="{6BC83A90-CFB2-CE56-FFA4-1CA1B0DC6560}"/>
          </ac:picMkLst>
        </pc:picChg>
        <pc:picChg chg="add mod modCrop">
          <ac:chgData name="Sambathina Dhamanidhi" userId="db2b9427d1226216" providerId="LiveId" clId="{06A7F16D-3703-41B2-8D35-343630D82D69}" dt="2024-12-17T04:56:33.808" v="9579" actId="208"/>
          <ac:picMkLst>
            <pc:docMk/>
            <pc:sldMk cId="3878123909" sldId="268"/>
            <ac:picMk id="9" creationId="{1D9AB99C-CB29-8624-F261-DDD9EFFFC09E}"/>
          </ac:picMkLst>
        </pc:picChg>
        <pc:picChg chg="add mod">
          <ac:chgData name="Sambathina Dhamanidhi" userId="db2b9427d1226216" providerId="LiveId" clId="{06A7F16D-3703-41B2-8D35-343630D82D69}" dt="2024-12-16T13:43:57.135" v="4611" actId="164"/>
          <ac:picMkLst>
            <pc:docMk/>
            <pc:sldMk cId="3878123909" sldId="268"/>
            <ac:picMk id="10" creationId="{AF5C870E-2703-AEB4-B8E5-E2007D1DFCCF}"/>
          </ac:picMkLst>
        </pc:picChg>
        <pc:picChg chg="add del mod">
          <ac:chgData name="Sambathina Dhamanidhi" userId="db2b9427d1226216" providerId="LiveId" clId="{06A7F16D-3703-41B2-8D35-343630D82D69}" dt="2024-12-16T13:47:56.346" v="4654" actId="478"/>
          <ac:picMkLst>
            <pc:docMk/>
            <pc:sldMk cId="3878123909" sldId="268"/>
            <ac:picMk id="11" creationId="{9830C903-8642-1E89-CAA7-5673AB3AA07C}"/>
          </ac:picMkLst>
        </pc:picChg>
        <pc:picChg chg="add del mod">
          <ac:chgData name="Sambathina Dhamanidhi" userId="db2b9427d1226216" providerId="LiveId" clId="{06A7F16D-3703-41B2-8D35-343630D82D69}" dt="2024-12-16T13:47:56.346" v="4654" actId="478"/>
          <ac:picMkLst>
            <pc:docMk/>
            <pc:sldMk cId="3878123909" sldId="268"/>
            <ac:picMk id="12" creationId="{92F8A71F-3BE9-7E8D-8E50-62C6CFA18D92}"/>
          </ac:picMkLst>
        </pc:picChg>
        <pc:picChg chg="add del mod ord">
          <ac:chgData name="Sambathina Dhamanidhi" userId="db2b9427d1226216" providerId="LiveId" clId="{06A7F16D-3703-41B2-8D35-343630D82D69}" dt="2024-12-16T13:47:56.346" v="4654" actId="478"/>
          <ac:picMkLst>
            <pc:docMk/>
            <pc:sldMk cId="3878123909" sldId="268"/>
            <ac:picMk id="13" creationId="{E76EB1EC-FAF6-A310-FC21-BAF9930EB0BD}"/>
          </ac:picMkLst>
        </pc:picChg>
        <pc:picChg chg="add mod">
          <ac:chgData name="Sambathina Dhamanidhi" userId="db2b9427d1226216" providerId="LiveId" clId="{06A7F16D-3703-41B2-8D35-343630D82D69}" dt="2024-12-16T13:55:01.052" v="4743" actId="164"/>
          <ac:picMkLst>
            <pc:docMk/>
            <pc:sldMk cId="3878123909" sldId="268"/>
            <ac:picMk id="30" creationId="{F208EB91-5E5C-6356-C02D-60C0006DFFA2}"/>
          </ac:picMkLst>
        </pc:picChg>
        <pc:picChg chg="add mod">
          <ac:chgData name="Sambathina Dhamanidhi" userId="db2b9427d1226216" providerId="LiveId" clId="{06A7F16D-3703-41B2-8D35-343630D82D69}" dt="2024-12-16T13:55:06.152" v="4744" actId="164"/>
          <ac:picMkLst>
            <pc:docMk/>
            <pc:sldMk cId="3878123909" sldId="268"/>
            <ac:picMk id="32" creationId="{A98B6F08-2652-D02C-2143-AEB87B953927}"/>
          </ac:picMkLst>
        </pc:picChg>
        <pc:picChg chg="add mod">
          <ac:chgData name="Sambathina Dhamanidhi" userId="db2b9427d1226216" providerId="LiveId" clId="{06A7F16D-3703-41B2-8D35-343630D82D69}" dt="2024-12-16T13:55:18.163" v="4746" actId="164"/>
          <ac:picMkLst>
            <pc:docMk/>
            <pc:sldMk cId="3878123909" sldId="268"/>
            <ac:picMk id="34" creationId="{B956D93E-FE75-0262-F8FF-A54E8F1503DA}"/>
          </ac:picMkLst>
        </pc:picChg>
        <pc:picChg chg="add mod">
          <ac:chgData name="Sambathina Dhamanidhi" userId="db2b9427d1226216" providerId="LiveId" clId="{06A7F16D-3703-41B2-8D35-343630D82D69}" dt="2024-12-16T13:55:12.579" v="4745" actId="164"/>
          <ac:picMkLst>
            <pc:docMk/>
            <pc:sldMk cId="3878123909" sldId="268"/>
            <ac:picMk id="36" creationId="{E6FDDC9B-499F-1C85-EACB-8B9B631257B0}"/>
          </ac:picMkLst>
        </pc:picChg>
      </pc:sldChg>
      <pc:sldChg chg="modSp add mod modTransition">
        <pc:chgData name="Sambathina Dhamanidhi" userId="db2b9427d1226216" providerId="LiveId" clId="{06A7F16D-3703-41B2-8D35-343630D82D69}" dt="2024-12-17T04:56:48.886" v="9580" actId="208"/>
        <pc:sldMkLst>
          <pc:docMk/>
          <pc:sldMk cId="3884912736" sldId="269"/>
        </pc:sldMkLst>
        <pc:grpChg chg="mod">
          <ac:chgData name="Sambathina Dhamanidhi" userId="db2b9427d1226216" providerId="LiveId" clId="{06A7F16D-3703-41B2-8D35-343630D82D69}" dt="2024-12-16T13:59:12.418" v="4790" actId="12788"/>
          <ac:grpSpMkLst>
            <pc:docMk/>
            <pc:sldMk cId="3884912736" sldId="269"/>
            <ac:grpSpMk id="37" creationId="{89567428-6AB9-CD52-2EDB-05DE7301977E}"/>
          </ac:grpSpMkLst>
        </pc:grpChg>
        <pc:picChg chg="mod modCrop">
          <ac:chgData name="Sambathina Dhamanidhi" userId="db2b9427d1226216" providerId="LiveId" clId="{06A7F16D-3703-41B2-8D35-343630D82D69}" dt="2024-12-17T04:56:48.886" v="9580" actId="208"/>
          <ac:picMkLst>
            <pc:docMk/>
            <pc:sldMk cId="3884912736" sldId="269"/>
            <ac:picMk id="3" creationId="{D6F4BE11-9327-F4DC-EED0-546F2DFFD597}"/>
          </ac:picMkLst>
        </pc:picChg>
        <pc:picChg chg="mod">
          <ac:chgData name="Sambathina Dhamanidhi" userId="db2b9427d1226216" providerId="LiveId" clId="{06A7F16D-3703-41B2-8D35-343630D82D69}" dt="2024-12-17T04:56:48.886" v="9580" actId="208"/>
          <ac:picMkLst>
            <pc:docMk/>
            <pc:sldMk cId="3884912736" sldId="269"/>
            <ac:picMk id="5" creationId="{B875896D-FEAC-0479-4EC7-618349DCAC10}"/>
          </ac:picMkLst>
        </pc:picChg>
        <pc:picChg chg="mod">
          <ac:chgData name="Sambathina Dhamanidhi" userId="db2b9427d1226216" providerId="LiveId" clId="{06A7F16D-3703-41B2-8D35-343630D82D69}" dt="2024-12-17T04:56:48.886" v="9580" actId="208"/>
          <ac:picMkLst>
            <pc:docMk/>
            <pc:sldMk cId="3884912736" sldId="269"/>
            <ac:picMk id="7" creationId="{9CA015A1-30C4-F10C-3EF1-C5A2F24495A8}"/>
          </ac:picMkLst>
        </pc:picChg>
        <pc:picChg chg="mod">
          <ac:chgData name="Sambathina Dhamanidhi" userId="db2b9427d1226216" providerId="LiveId" clId="{06A7F16D-3703-41B2-8D35-343630D82D69}" dt="2024-12-17T04:56:48.886" v="9580" actId="208"/>
          <ac:picMkLst>
            <pc:docMk/>
            <pc:sldMk cId="3884912736" sldId="269"/>
            <ac:picMk id="9" creationId="{E3526C71-B111-A6BC-F343-78DABF04723B}"/>
          </ac:picMkLst>
        </pc:picChg>
      </pc:sldChg>
      <pc:sldChg chg="add del">
        <pc:chgData name="Sambathina Dhamanidhi" userId="db2b9427d1226216" providerId="LiveId" clId="{06A7F16D-3703-41B2-8D35-343630D82D69}" dt="2024-12-16T13:59:50.616" v="4792" actId="2890"/>
        <pc:sldMkLst>
          <pc:docMk/>
          <pc:sldMk cId="329625879" sldId="270"/>
        </pc:sldMkLst>
      </pc:sldChg>
      <pc:sldChg chg="addSp delSp modSp add mod ord modTransition modAnim">
        <pc:chgData name="Sambathina Dhamanidhi" userId="db2b9427d1226216" providerId="LiveId" clId="{06A7F16D-3703-41B2-8D35-343630D82D69}" dt="2024-12-17T04:57:06.030" v="9581" actId="208"/>
        <pc:sldMkLst>
          <pc:docMk/>
          <pc:sldMk cId="2337058415" sldId="270"/>
        </pc:sldMkLst>
        <pc:spChg chg="mod">
          <ac:chgData name="Sambathina Dhamanidhi" userId="db2b9427d1226216" providerId="LiveId" clId="{06A7F16D-3703-41B2-8D35-343630D82D69}" dt="2024-12-16T17:05:24.633" v="7566" actId="165"/>
          <ac:spMkLst>
            <pc:docMk/>
            <pc:sldMk cId="2337058415" sldId="270"/>
            <ac:spMk id="8" creationId="{9F08B9DD-CAE9-7670-F881-EDC542EFD96B}"/>
          </ac:spMkLst>
        </pc:spChg>
        <pc:spChg chg="mod">
          <ac:chgData name="Sambathina Dhamanidhi" userId="db2b9427d1226216" providerId="LiveId" clId="{06A7F16D-3703-41B2-8D35-343630D82D69}" dt="2024-12-16T17:05:28.652" v="7567" actId="165"/>
          <ac:spMkLst>
            <pc:docMk/>
            <pc:sldMk cId="2337058415" sldId="270"/>
            <ac:spMk id="12" creationId="{C84C97AC-BC99-5B85-FDE9-31FBD2275E7A}"/>
          </ac:spMkLst>
        </pc:spChg>
        <pc:spChg chg="add mod">
          <ac:chgData name="Sambathina Dhamanidhi" userId="db2b9427d1226216" providerId="LiveId" clId="{06A7F16D-3703-41B2-8D35-343630D82D69}" dt="2024-12-16T17:14:04.638" v="7655" actId="207"/>
          <ac:spMkLst>
            <pc:docMk/>
            <pc:sldMk cId="2337058415" sldId="270"/>
            <ac:spMk id="19" creationId="{5850E3AB-5D06-C2BF-4D85-F40CD1D39FE2}"/>
          </ac:spMkLst>
        </pc:spChg>
        <pc:spChg chg="add mod">
          <ac:chgData name="Sambathina Dhamanidhi" userId="db2b9427d1226216" providerId="LiveId" clId="{06A7F16D-3703-41B2-8D35-343630D82D69}" dt="2024-12-16T17:14:04.638" v="7655" actId="207"/>
          <ac:spMkLst>
            <pc:docMk/>
            <pc:sldMk cId="2337058415" sldId="270"/>
            <ac:spMk id="20" creationId="{7BE22AD0-9A02-5CB5-B309-8C49CA8D1977}"/>
          </ac:spMkLst>
        </pc:spChg>
        <pc:spChg chg="add mod">
          <ac:chgData name="Sambathina Dhamanidhi" userId="db2b9427d1226216" providerId="LiveId" clId="{06A7F16D-3703-41B2-8D35-343630D82D69}" dt="2024-12-16T17:14:04.638" v="7655" actId="207"/>
          <ac:spMkLst>
            <pc:docMk/>
            <pc:sldMk cId="2337058415" sldId="270"/>
            <ac:spMk id="21" creationId="{A6433DBE-336D-02AC-639A-4B6656F95862}"/>
          </ac:spMkLst>
        </pc:spChg>
        <pc:grpChg chg="add del mod topLvl">
          <ac:chgData name="Sambathina Dhamanidhi" userId="db2b9427d1226216" providerId="LiveId" clId="{06A7F16D-3703-41B2-8D35-343630D82D69}" dt="2024-12-16T17:06:17.125" v="7568" actId="478"/>
          <ac:grpSpMkLst>
            <pc:docMk/>
            <pc:sldMk cId="2337058415" sldId="270"/>
            <ac:grpSpMk id="6" creationId="{34DB8834-BBD1-C645-21D7-F10684D32058}"/>
          </ac:grpSpMkLst>
        </pc:grpChg>
        <pc:grpChg chg="add del mod ord topLvl">
          <ac:chgData name="Sambathina Dhamanidhi" userId="db2b9427d1226216" providerId="LiveId" clId="{06A7F16D-3703-41B2-8D35-343630D82D69}" dt="2024-12-16T17:06:19.088" v="7569" actId="478"/>
          <ac:grpSpMkLst>
            <pc:docMk/>
            <pc:sldMk cId="2337058415" sldId="270"/>
            <ac:grpSpMk id="11" creationId="{E64AFF47-3D2A-7414-ECB5-81C48FDA542E}"/>
          </ac:grpSpMkLst>
        </pc:grpChg>
        <pc:grpChg chg="add del mod">
          <ac:chgData name="Sambathina Dhamanidhi" userId="db2b9427d1226216" providerId="LiveId" clId="{06A7F16D-3703-41B2-8D35-343630D82D69}" dt="2024-12-16T17:05:24.633" v="7566" actId="165"/>
          <ac:grpSpMkLst>
            <pc:docMk/>
            <pc:sldMk cId="2337058415" sldId="270"/>
            <ac:grpSpMk id="16" creationId="{2ED51072-CCA1-F420-9A9D-76B7ACF49F1B}"/>
          </ac:grpSpMkLst>
        </pc:grpChg>
        <pc:grpChg chg="add del mod">
          <ac:chgData name="Sambathina Dhamanidhi" userId="db2b9427d1226216" providerId="LiveId" clId="{06A7F16D-3703-41B2-8D35-343630D82D69}" dt="2024-12-16T17:05:28.652" v="7567" actId="165"/>
          <ac:grpSpMkLst>
            <pc:docMk/>
            <pc:sldMk cId="2337058415" sldId="270"/>
            <ac:grpSpMk id="17" creationId="{B5CC52DA-9C12-156B-5A3E-A8B1EBC9C3A7}"/>
          </ac:grpSpMkLst>
        </pc:grpChg>
        <pc:grpChg chg="mod">
          <ac:chgData name="Sambathina Dhamanidhi" userId="db2b9427d1226216" providerId="LiveId" clId="{06A7F16D-3703-41B2-8D35-343630D82D69}" dt="2024-12-16T14:00:15.965" v="5015" actId="1037"/>
          <ac:grpSpMkLst>
            <pc:docMk/>
            <pc:sldMk cId="2337058415" sldId="270"/>
            <ac:grpSpMk id="37" creationId="{520E3E67-05BD-259E-F75F-BC014707BF14}"/>
          </ac:grpSpMkLst>
        </pc:grpChg>
        <pc:grpChg chg="mod ord">
          <ac:chgData name="Sambathina Dhamanidhi" userId="db2b9427d1226216" providerId="LiveId" clId="{06A7F16D-3703-41B2-8D35-343630D82D69}" dt="2024-12-16T17:10:42.433" v="7602" actId="12788"/>
          <ac:grpSpMkLst>
            <pc:docMk/>
            <pc:sldMk cId="2337058415" sldId="270"/>
            <ac:grpSpMk id="38" creationId="{1F9A542C-31E3-D52D-E852-009C440016E2}"/>
          </ac:grpSpMkLst>
        </pc:grpChg>
        <pc:graphicFrameChg chg="add del mod modGraphic">
          <ac:chgData name="Sambathina Dhamanidhi" userId="db2b9427d1226216" providerId="LiveId" clId="{06A7F16D-3703-41B2-8D35-343630D82D69}" dt="2024-12-16T17:12:37.979" v="7621" actId="1032"/>
          <ac:graphicFrameMkLst>
            <pc:docMk/>
            <pc:sldMk cId="2337058415" sldId="270"/>
            <ac:graphicFrameMk id="18" creationId="{34B02D26-6950-7FFC-37AE-2F55DFC916D3}"/>
          </ac:graphicFrameMkLst>
        </pc:graphicFrameChg>
        <pc:picChg chg="mod">
          <ac:chgData name="Sambathina Dhamanidhi" userId="db2b9427d1226216" providerId="LiveId" clId="{06A7F16D-3703-41B2-8D35-343630D82D69}" dt="2024-12-17T04:57:06.030" v="9581" actId="208"/>
          <ac:picMkLst>
            <pc:docMk/>
            <pc:sldMk cId="2337058415" sldId="270"/>
            <ac:picMk id="3" creationId="{647ED188-B2FA-F55A-951A-A0797D488703}"/>
          </ac:picMkLst>
        </pc:picChg>
        <pc:picChg chg="add mod topLvl">
          <ac:chgData name="Sambathina Dhamanidhi" userId="db2b9427d1226216" providerId="LiveId" clId="{06A7F16D-3703-41B2-8D35-343630D82D69}" dt="2024-12-16T17:23:07.708" v="7744" actId="14100"/>
          <ac:picMkLst>
            <pc:docMk/>
            <pc:sldMk cId="2337058415" sldId="270"/>
            <ac:picMk id="4" creationId="{8F8950BD-FC04-D6C7-DFD5-6F90B32798B9}"/>
          </ac:picMkLst>
        </pc:picChg>
        <pc:picChg chg="mod modCrop">
          <ac:chgData name="Sambathina Dhamanidhi" userId="db2b9427d1226216" providerId="LiveId" clId="{06A7F16D-3703-41B2-8D35-343630D82D69}" dt="2024-12-16T17:08:41.934" v="7581" actId="14100"/>
          <ac:picMkLst>
            <pc:docMk/>
            <pc:sldMk cId="2337058415" sldId="270"/>
            <ac:picMk id="5" creationId="{007E68C7-5115-3219-FA6C-7921606B961E}"/>
          </ac:picMkLst>
        </pc:picChg>
        <pc:picChg chg="mod">
          <ac:chgData name="Sambathina Dhamanidhi" userId="db2b9427d1226216" providerId="LiveId" clId="{06A7F16D-3703-41B2-8D35-343630D82D69}" dt="2024-12-17T04:57:06.030" v="9581" actId="208"/>
          <ac:picMkLst>
            <pc:docMk/>
            <pc:sldMk cId="2337058415" sldId="270"/>
            <ac:picMk id="7" creationId="{187AF0AC-6A02-6E4B-2092-C688AFEF57CC}"/>
          </ac:picMkLst>
        </pc:picChg>
        <pc:picChg chg="mod">
          <ac:chgData name="Sambathina Dhamanidhi" userId="db2b9427d1226216" providerId="LiveId" clId="{06A7F16D-3703-41B2-8D35-343630D82D69}" dt="2024-12-17T04:57:06.030" v="9581" actId="208"/>
          <ac:picMkLst>
            <pc:docMk/>
            <pc:sldMk cId="2337058415" sldId="270"/>
            <ac:picMk id="9" creationId="{330F88EB-4FE6-3EBC-01C2-00ADC326F487}"/>
          </ac:picMkLst>
        </pc:picChg>
        <pc:picChg chg="mod">
          <ac:chgData name="Sambathina Dhamanidhi" userId="db2b9427d1226216" providerId="LiveId" clId="{06A7F16D-3703-41B2-8D35-343630D82D69}" dt="2024-12-16T17:05:24.633" v="7566" actId="165"/>
          <ac:picMkLst>
            <pc:docMk/>
            <pc:sldMk cId="2337058415" sldId="270"/>
            <ac:picMk id="10" creationId="{BDF66309-0859-CD46-19CA-3D5B30E80A9B}"/>
          </ac:picMkLst>
        </pc:picChg>
        <pc:picChg chg="mod">
          <ac:chgData name="Sambathina Dhamanidhi" userId="db2b9427d1226216" providerId="LiveId" clId="{06A7F16D-3703-41B2-8D35-343630D82D69}" dt="2024-12-16T17:05:28.652" v="7567" actId="165"/>
          <ac:picMkLst>
            <pc:docMk/>
            <pc:sldMk cId="2337058415" sldId="270"/>
            <ac:picMk id="13" creationId="{5EDC0381-6A23-FC42-DC83-0B747E976603}"/>
          </ac:picMkLst>
        </pc:picChg>
        <pc:picChg chg="add mod topLvl">
          <ac:chgData name="Sambathina Dhamanidhi" userId="db2b9427d1226216" providerId="LiveId" clId="{06A7F16D-3703-41B2-8D35-343630D82D69}" dt="2024-12-17T04:57:06.030" v="9581" actId="208"/>
          <ac:picMkLst>
            <pc:docMk/>
            <pc:sldMk cId="2337058415" sldId="270"/>
            <ac:picMk id="15" creationId="{4BE11CB6-461D-A83C-5048-5E3C088CD269}"/>
          </ac:picMkLst>
        </pc:picChg>
      </pc:sldChg>
      <pc:sldChg chg="addSp modSp add mod ord modTransition modAnim">
        <pc:chgData name="Sambathina Dhamanidhi" userId="db2b9427d1226216" providerId="LiveId" clId="{06A7F16D-3703-41B2-8D35-343630D82D69}" dt="2024-12-17T11:22:56.536" v="9668" actId="1037"/>
        <pc:sldMkLst>
          <pc:docMk/>
          <pc:sldMk cId="3920144744" sldId="271"/>
        </pc:sldMkLst>
        <pc:spChg chg="add mod">
          <ac:chgData name="Sambathina Dhamanidhi" userId="db2b9427d1226216" providerId="LiveId" clId="{06A7F16D-3703-41B2-8D35-343630D82D69}" dt="2024-12-16T17:39:02.395" v="7965" actId="14100"/>
          <ac:spMkLst>
            <pc:docMk/>
            <pc:sldMk cId="3920144744" sldId="271"/>
            <ac:spMk id="10" creationId="{A0C7090E-A293-72CE-1617-392754A7945B}"/>
          </ac:spMkLst>
        </pc:spChg>
        <pc:spChg chg="add mod">
          <ac:chgData name="Sambathina Dhamanidhi" userId="db2b9427d1226216" providerId="LiveId" clId="{06A7F16D-3703-41B2-8D35-343630D82D69}" dt="2024-12-17T11:22:56.536" v="9668" actId="1037"/>
          <ac:spMkLst>
            <pc:docMk/>
            <pc:sldMk cId="3920144744" sldId="271"/>
            <ac:spMk id="11" creationId="{E81AF3EF-345C-A6FC-0CC0-47B8C744E70F}"/>
          </ac:spMkLst>
        </pc:spChg>
        <pc:grpChg chg="mod">
          <ac:chgData name="Sambathina Dhamanidhi" userId="db2b9427d1226216" providerId="LiveId" clId="{06A7F16D-3703-41B2-8D35-343630D82D69}" dt="2024-12-16T14:02:41.033" v="5322" actId="1038"/>
          <ac:grpSpMkLst>
            <pc:docMk/>
            <pc:sldMk cId="3920144744" sldId="271"/>
            <ac:grpSpMk id="37" creationId="{C81A7FE1-5868-4B3E-B4A0-4BF7EF3FD912}"/>
          </ac:grpSpMkLst>
        </pc:grpChg>
        <pc:grpChg chg="mod">
          <ac:chgData name="Sambathina Dhamanidhi" userId="db2b9427d1226216" providerId="LiveId" clId="{06A7F16D-3703-41B2-8D35-343630D82D69}" dt="2024-12-16T14:02:41.033" v="5322" actId="1038"/>
          <ac:grpSpMkLst>
            <pc:docMk/>
            <pc:sldMk cId="3920144744" sldId="271"/>
            <ac:grpSpMk id="38" creationId="{98ADEC41-D08E-7585-D5A1-899983AF7FAC}"/>
          </ac:grpSpMkLst>
        </pc:grpChg>
        <pc:grpChg chg="mod ord">
          <ac:chgData name="Sambathina Dhamanidhi" userId="db2b9427d1226216" providerId="LiveId" clId="{06A7F16D-3703-41B2-8D35-343630D82D69}" dt="2024-12-16T17:42:12.970" v="8038" actId="1037"/>
          <ac:grpSpMkLst>
            <pc:docMk/>
            <pc:sldMk cId="3920144744" sldId="271"/>
            <ac:grpSpMk id="39" creationId="{443736E1-9208-1F25-C40A-E896EDC26C8E}"/>
          </ac:grpSpMkLst>
        </pc:grpChg>
        <pc:picChg chg="mod">
          <ac:chgData name="Sambathina Dhamanidhi" userId="db2b9427d1226216" providerId="LiveId" clId="{06A7F16D-3703-41B2-8D35-343630D82D69}" dt="2024-12-17T04:57:14.979" v="9582" actId="208"/>
          <ac:picMkLst>
            <pc:docMk/>
            <pc:sldMk cId="3920144744" sldId="271"/>
            <ac:picMk id="3" creationId="{0B272B14-8217-6918-C889-FE67E5C22CDB}"/>
          </ac:picMkLst>
        </pc:picChg>
        <pc:picChg chg="add mod">
          <ac:chgData name="Sambathina Dhamanidhi" userId="db2b9427d1226216" providerId="LiveId" clId="{06A7F16D-3703-41B2-8D35-343630D82D69}" dt="2024-12-16T17:35:20.865" v="7863" actId="1036"/>
          <ac:picMkLst>
            <pc:docMk/>
            <pc:sldMk cId="3920144744" sldId="271"/>
            <ac:picMk id="4" creationId="{48D32A0B-DA0C-BAF8-7088-7CF41CA2D381}"/>
          </ac:picMkLst>
        </pc:picChg>
        <pc:picChg chg="mod">
          <ac:chgData name="Sambathina Dhamanidhi" userId="db2b9427d1226216" providerId="LiveId" clId="{06A7F16D-3703-41B2-8D35-343630D82D69}" dt="2024-12-17T04:57:14.979" v="9582" actId="208"/>
          <ac:picMkLst>
            <pc:docMk/>
            <pc:sldMk cId="3920144744" sldId="271"/>
            <ac:picMk id="5" creationId="{4DE6A799-8E43-8A10-486E-308CC70D7AD5}"/>
          </ac:picMkLst>
        </pc:picChg>
        <pc:picChg chg="mod modCrop">
          <ac:chgData name="Sambathina Dhamanidhi" userId="db2b9427d1226216" providerId="LiveId" clId="{06A7F16D-3703-41B2-8D35-343630D82D69}" dt="2024-12-16T17:29:04.184" v="7755" actId="207"/>
          <ac:picMkLst>
            <pc:docMk/>
            <pc:sldMk cId="3920144744" sldId="271"/>
            <ac:picMk id="7" creationId="{FA4927BE-FD9A-5E99-7F2C-70726B6C18F1}"/>
          </ac:picMkLst>
        </pc:picChg>
        <pc:picChg chg="add mod">
          <ac:chgData name="Sambathina Dhamanidhi" userId="db2b9427d1226216" providerId="LiveId" clId="{06A7F16D-3703-41B2-8D35-343630D82D69}" dt="2024-12-17T04:57:14.979" v="9582" actId="208"/>
          <ac:picMkLst>
            <pc:docMk/>
            <pc:sldMk cId="3920144744" sldId="271"/>
            <ac:picMk id="8" creationId="{DAEB6863-0149-25F6-E50F-C78E16EE1A9C}"/>
          </ac:picMkLst>
        </pc:picChg>
        <pc:picChg chg="mod">
          <ac:chgData name="Sambathina Dhamanidhi" userId="db2b9427d1226216" providerId="LiveId" clId="{06A7F16D-3703-41B2-8D35-343630D82D69}" dt="2024-12-17T04:57:14.979" v="9582" actId="208"/>
          <ac:picMkLst>
            <pc:docMk/>
            <pc:sldMk cId="3920144744" sldId="271"/>
            <ac:picMk id="9" creationId="{3E98E3FB-50FA-5753-5A6F-D5EB7865A9F6}"/>
          </ac:picMkLst>
        </pc:picChg>
      </pc:sldChg>
      <pc:sldChg chg="addSp delSp modSp add mod ord modTransition modAnim">
        <pc:chgData name="Sambathina Dhamanidhi" userId="db2b9427d1226216" providerId="LiveId" clId="{06A7F16D-3703-41B2-8D35-343630D82D69}" dt="2024-12-17T04:57:25.565" v="9583" actId="208"/>
        <pc:sldMkLst>
          <pc:docMk/>
          <pc:sldMk cId="2799654855" sldId="272"/>
        </pc:sldMkLst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2" creationId="{971C16FF-2395-B4DB-8E8B-E2410A387053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4" creationId="{E4AAC5E7-D677-80C5-A47A-2C0B5B85B66B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6" creationId="{17643636-4F14-CAA0-1741-0DECE65005B6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8" creationId="{C25CD8A2-88A7-EDF0-57E5-9FEC111A98FA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0" creationId="{7BD96C1F-0CBB-6D00-A6FC-0B23A5085500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1" creationId="{32B8D7A3-2BAE-E443-CF5D-4BACFEAD6F09}"/>
          </ac:spMkLst>
        </pc:spChg>
        <pc:spChg chg="add del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2" creationId="{0DA436BE-A6FF-1C2C-C384-A764C0805E35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3" creationId="{2871184D-BC72-8E3E-0711-94E920FF7F39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4" creationId="{7778EB65-E519-8655-DC49-920FA0C04ECE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5" creationId="{E0D8774C-016E-EF2D-A11A-5EBC93B6C2E7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6" creationId="{598E8D9E-92BE-633D-1044-020C61BDFF4F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7" creationId="{6496EA7E-A010-79FA-2895-77F802535F5D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8" creationId="{1C05D33E-9753-65A8-28E8-653098601083}"/>
          </ac:spMkLst>
        </pc:spChg>
        <pc:spChg chg="add mod topLvl">
          <ac:chgData name="Sambathina Dhamanidhi" userId="db2b9427d1226216" providerId="LiveId" clId="{06A7F16D-3703-41B2-8D35-343630D82D69}" dt="2024-12-16T18:40:10.015" v="8699" actId="165"/>
          <ac:spMkLst>
            <pc:docMk/>
            <pc:sldMk cId="2799654855" sldId="272"/>
            <ac:spMk id="19" creationId="{FE3BD439-6FEC-5EBB-D82D-93EB5C47A348}"/>
          </ac:spMkLst>
        </pc:spChg>
        <pc:spChg chg="add mod">
          <ac:chgData name="Sambathina Dhamanidhi" userId="db2b9427d1226216" providerId="LiveId" clId="{06A7F16D-3703-41B2-8D35-343630D82D69}" dt="2024-12-16T18:07:44.031" v="8175" actId="571"/>
          <ac:spMkLst>
            <pc:docMk/>
            <pc:sldMk cId="2799654855" sldId="272"/>
            <ac:spMk id="21" creationId="{C0ED83A9-346C-DCF9-FDB6-476A595BA31A}"/>
          </ac:spMkLst>
        </pc:spChg>
        <pc:spChg chg="add mod">
          <ac:chgData name="Sambathina Dhamanidhi" userId="db2b9427d1226216" providerId="LiveId" clId="{06A7F16D-3703-41B2-8D35-343630D82D69}" dt="2024-12-16T18:07:44.031" v="8175" actId="571"/>
          <ac:spMkLst>
            <pc:docMk/>
            <pc:sldMk cId="2799654855" sldId="272"/>
            <ac:spMk id="22" creationId="{3682732D-F29A-705A-B88A-3633CC1D9813}"/>
          </ac:spMkLst>
        </pc:spChg>
        <pc:spChg chg="add mod">
          <ac:chgData name="Sambathina Dhamanidhi" userId="db2b9427d1226216" providerId="LiveId" clId="{06A7F16D-3703-41B2-8D35-343630D82D69}" dt="2024-12-16T18:07:44.031" v="8175" actId="571"/>
          <ac:spMkLst>
            <pc:docMk/>
            <pc:sldMk cId="2799654855" sldId="272"/>
            <ac:spMk id="23" creationId="{D91836AD-DD0B-5B99-D3FB-B706624736D7}"/>
          </ac:spMkLst>
        </pc:spChg>
        <pc:spChg chg="add mod">
          <ac:chgData name="Sambathina Dhamanidhi" userId="db2b9427d1226216" providerId="LiveId" clId="{06A7F16D-3703-41B2-8D35-343630D82D69}" dt="2024-12-16T18:07:44.031" v="8175" actId="571"/>
          <ac:spMkLst>
            <pc:docMk/>
            <pc:sldMk cId="2799654855" sldId="272"/>
            <ac:spMk id="24" creationId="{635AF4B7-F676-EDC2-179C-2EDAC228BEF3}"/>
          </ac:spMkLst>
        </pc:spChg>
        <pc:spChg chg="add mod">
          <ac:chgData name="Sambathina Dhamanidhi" userId="db2b9427d1226216" providerId="LiveId" clId="{06A7F16D-3703-41B2-8D35-343630D82D69}" dt="2024-12-16T18:07:44.031" v="8175" actId="571"/>
          <ac:spMkLst>
            <pc:docMk/>
            <pc:sldMk cId="2799654855" sldId="272"/>
            <ac:spMk id="29" creationId="{A432D83A-CD0C-FE22-4A98-D9A9068C4033}"/>
          </ac:spMkLst>
        </pc:spChg>
        <pc:spChg chg="add mod">
          <ac:chgData name="Sambathina Dhamanidhi" userId="db2b9427d1226216" providerId="LiveId" clId="{06A7F16D-3703-41B2-8D35-343630D82D69}" dt="2024-12-16T18:07:44.031" v="8175" actId="571"/>
          <ac:spMkLst>
            <pc:docMk/>
            <pc:sldMk cId="2799654855" sldId="272"/>
            <ac:spMk id="31" creationId="{C60EF600-6992-7D38-66D4-DADC844EEB18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33" creationId="{831195ED-354D-E27B-3B49-16B8EE64C287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35" creationId="{C4FA9118-1EA5-BC84-234E-FCBF9FAF1083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41" creationId="{C87BB0F6-4225-593D-AD2C-124DD2A14A80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42" creationId="{675BA588-CCA1-9FCE-E582-55EA52D130E7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43" creationId="{FA1D29B2-5F3F-5C69-1BAE-2182E962111F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44" creationId="{471C54F3-FD72-F66A-8B54-B148B8AC2D5B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45" creationId="{C6819D0C-78A8-B7CE-DE00-6FC19DD61A68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46" creationId="{37B053AC-507F-4EA8-B856-E3F1B1F4C7EF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47" creationId="{134D1B61-3F9E-2B69-59E8-084FA0217446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48" creationId="{ED0EE858-79C1-C7C2-83D6-3A5DF3C68E42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49" creationId="{691E1678-DB25-3DAE-0E3F-B1D5A2FCADD7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50" creationId="{C5F83A53-2916-CFC2-439D-4A4CE2303116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51" creationId="{CED421D7-5950-8F9F-E70E-49745A475031}"/>
          </ac:spMkLst>
        </pc:spChg>
        <pc:spChg chg="add mod">
          <ac:chgData name="Sambathina Dhamanidhi" userId="db2b9427d1226216" providerId="LiveId" clId="{06A7F16D-3703-41B2-8D35-343630D82D69}" dt="2024-12-16T18:11:23.809" v="8190" actId="11530"/>
          <ac:spMkLst>
            <pc:docMk/>
            <pc:sldMk cId="2799654855" sldId="272"/>
            <ac:spMk id="52" creationId="{C1228ECB-204C-BB2A-60A1-A98E9E585566}"/>
          </ac:spMkLst>
        </pc:spChg>
        <pc:grpChg chg="add del mod ord">
          <ac:chgData name="Sambathina Dhamanidhi" userId="db2b9427d1226216" providerId="LiveId" clId="{06A7F16D-3703-41B2-8D35-343630D82D69}" dt="2024-12-16T18:40:10.015" v="8699" actId="165"/>
          <ac:grpSpMkLst>
            <pc:docMk/>
            <pc:sldMk cId="2799654855" sldId="272"/>
            <ac:grpSpMk id="20" creationId="{7E03738E-905F-DFB3-87E6-E17ABBF712D3}"/>
          </ac:grpSpMkLst>
        </pc:grpChg>
        <pc:grpChg chg="mod">
          <ac:chgData name="Sambathina Dhamanidhi" userId="db2b9427d1226216" providerId="LiveId" clId="{06A7F16D-3703-41B2-8D35-343630D82D69}" dt="2024-12-16T14:05:03.908" v="5544" actId="1038"/>
          <ac:grpSpMkLst>
            <pc:docMk/>
            <pc:sldMk cId="2799654855" sldId="272"/>
            <ac:grpSpMk id="37" creationId="{97B128FA-BE02-0607-FEAB-A9BD1296EC2A}"/>
          </ac:grpSpMkLst>
        </pc:grpChg>
        <pc:grpChg chg="mod">
          <ac:chgData name="Sambathina Dhamanidhi" userId="db2b9427d1226216" providerId="LiveId" clId="{06A7F16D-3703-41B2-8D35-343630D82D69}" dt="2024-12-16T14:05:03.908" v="5544" actId="1038"/>
          <ac:grpSpMkLst>
            <pc:docMk/>
            <pc:sldMk cId="2799654855" sldId="272"/>
            <ac:grpSpMk id="38" creationId="{17F8A4A4-F6D5-9047-196B-B3FCA17D733D}"/>
          </ac:grpSpMkLst>
        </pc:grpChg>
        <pc:grpChg chg="mod">
          <ac:chgData name="Sambathina Dhamanidhi" userId="db2b9427d1226216" providerId="LiveId" clId="{06A7F16D-3703-41B2-8D35-343630D82D69}" dt="2024-12-16T14:05:03.908" v="5544" actId="1038"/>
          <ac:grpSpMkLst>
            <pc:docMk/>
            <pc:sldMk cId="2799654855" sldId="272"/>
            <ac:grpSpMk id="39" creationId="{CB9A552F-6FBE-6643-2FE3-7980CC9489C3}"/>
          </ac:grpSpMkLst>
        </pc:grpChg>
        <pc:grpChg chg="mod ord">
          <ac:chgData name="Sambathina Dhamanidhi" userId="db2b9427d1226216" providerId="LiveId" clId="{06A7F16D-3703-41B2-8D35-343630D82D69}" dt="2024-12-16T18:21:51.084" v="8574" actId="166"/>
          <ac:grpSpMkLst>
            <pc:docMk/>
            <pc:sldMk cId="2799654855" sldId="272"/>
            <ac:grpSpMk id="40" creationId="{A7ADF0F6-02EC-BECB-5B33-769CC07EEA39}"/>
          </ac:grpSpMkLst>
        </pc:grpChg>
        <pc:picChg chg="mod">
          <ac:chgData name="Sambathina Dhamanidhi" userId="db2b9427d1226216" providerId="LiveId" clId="{06A7F16D-3703-41B2-8D35-343630D82D69}" dt="2024-12-17T04:57:25.565" v="9583" actId="208"/>
          <ac:picMkLst>
            <pc:docMk/>
            <pc:sldMk cId="2799654855" sldId="272"/>
            <ac:picMk id="3" creationId="{9CE67545-5D6D-73B0-6A03-D22567630456}"/>
          </ac:picMkLst>
        </pc:picChg>
        <pc:picChg chg="mod">
          <ac:chgData name="Sambathina Dhamanidhi" userId="db2b9427d1226216" providerId="LiveId" clId="{06A7F16D-3703-41B2-8D35-343630D82D69}" dt="2024-12-17T04:57:25.565" v="9583" actId="208"/>
          <ac:picMkLst>
            <pc:docMk/>
            <pc:sldMk cId="2799654855" sldId="272"/>
            <ac:picMk id="5" creationId="{5D447AD9-2DA8-EAA5-681F-0B281892023A}"/>
          </ac:picMkLst>
        </pc:picChg>
        <pc:picChg chg="mod">
          <ac:chgData name="Sambathina Dhamanidhi" userId="db2b9427d1226216" providerId="LiveId" clId="{06A7F16D-3703-41B2-8D35-343630D82D69}" dt="2024-12-17T04:57:25.565" v="9583" actId="208"/>
          <ac:picMkLst>
            <pc:docMk/>
            <pc:sldMk cId="2799654855" sldId="272"/>
            <ac:picMk id="7" creationId="{A509ACC8-A532-FA2A-606C-003F7662EE25}"/>
          </ac:picMkLst>
        </pc:picChg>
        <pc:picChg chg="del mod modCrop">
          <ac:chgData name="Sambathina Dhamanidhi" userId="db2b9427d1226216" providerId="LiveId" clId="{06A7F16D-3703-41B2-8D35-343630D82D69}" dt="2024-12-16T18:26:48.445" v="8601" actId="478"/>
          <ac:picMkLst>
            <pc:docMk/>
            <pc:sldMk cId="2799654855" sldId="272"/>
            <ac:picMk id="9" creationId="{A179B9F7-F093-986C-A46D-B52F29308A6A}"/>
          </ac:picMkLst>
        </pc:picChg>
        <pc:picChg chg="add mod">
          <ac:chgData name="Sambathina Dhamanidhi" userId="db2b9427d1226216" providerId="LiveId" clId="{06A7F16D-3703-41B2-8D35-343630D82D69}" dt="2024-12-17T04:57:25.565" v="9583" actId="208"/>
          <ac:picMkLst>
            <pc:docMk/>
            <pc:sldMk cId="2799654855" sldId="272"/>
            <ac:picMk id="1025" creationId="{3560B3A9-2C8A-5C53-11E9-9E706F59BBA9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26" creationId="{93C93AC4-0430-E95D-4EB8-2B371F342FD6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27" creationId="{133EE683-84EC-DC5E-075E-EE42E21C7814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28" creationId="{CEDA0516-CAC5-22CE-9971-DD1BBCCE29E8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29" creationId="{719F10D8-FF43-939C-079E-1FC96175495E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30" creationId="{66F69E32-4477-4FD9-3543-C4F9B4690CC3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31" creationId="{F3C83B27-6AD7-6CA3-CDAB-2664FF383BEC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32" creationId="{84C1CF9E-EC0F-BA7C-1F13-FE54E8EBC2C8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33" creationId="{B2278ABD-DB05-7834-316F-E7C1FDF70FD4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34" creationId="{0A849426-DB79-393A-80CF-6D34CB5F85B0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35" creationId="{43D45F61-FCFE-53C4-9A6C-1F9EC447F2D2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36" creationId="{4029BB57-991B-C722-62AE-A2DAD005B7A6}"/>
          </ac:picMkLst>
        </pc:picChg>
        <pc:picChg chg="add mod">
          <ac:chgData name="Sambathina Dhamanidhi" userId="db2b9427d1226216" providerId="LiveId" clId="{06A7F16D-3703-41B2-8D35-343630D82D69}" dt="2024-12-16T18:27:11.039" v="8610" actId="1037"/>
          <ac:picMkLst>
            <pc:docMk/>
            <pc:sldMk cId="2799654855" sldId="272"/>
            <ac:picMk id="1037" creationId="{4C2DC0EC-5725-049E-E05A-A15B5AB9EE3F}"/>
          </ac:picMkLst>
        </pc:picChg>
      </pc:sldChg>
      <pc:sldChg chg="addSp delSp modSp new mod ord modTransition setBg modAnim">
        <pc:chgData name="Sambathina Dhamanidhi" userId="db2b9427d1226216" providerId="LiveId" clId="{06A7F16D-3703-41B2-8D35-343630D82D69}" dt="2024-12-17T04:59:21.395" v="9589" actId="14100"/>
        <pc:sldMkLst>
          <pc:docMk/>
          <pc:sldMk cId="2257709397" sldId="273"/>
        </pc:sldMkLst>
        <pc:spChg chg="add del">
          <ac:chgData name="Sambathina Dhamanidhi" userId="db2b9427d1226216" providerId="LiveId" clId="{06A7F16D-3703-41B2-8D35-343630D82D69}" dt="2024-12-16T14:40:03.183" v="5858" actId="11529"/>
          <ac:spMkLst>
            <pc:docMk/>
            <pc:sldMk cId="2257709397" sldId="273"/>
            <ac:spMk id="2" creationId="{CC2F4A7B-8C2F-FB95-B6B5-2F5FC3A708EC}"/>
          </ac:spMkLst>
        </pc:spChg>
        <pc:spChg chg="add mod topLvl">
          <ac:chgData name="Sambathina Dhamanidhi" userId="db2b9427d1226216" providerId="LiveId" clId="{06A7F16D-3703-41B2-8D35-343630D82D69}" dt="2024-12-17T04:58:46.049" v="9585" actId="207"/>
          <ac:spMkLst>
            <pc:docMk/>
            <pc:sldMk cId="2257709397" sldId="273"/>
            <ac:spMk id="3" creationId="{C56F8F2D-2277-8D02-70A0-FFF200600BE6}"/>
          </ac:spMkLst>
        </pc:spChg>
        <pc:spChg chg="add mod ord topLvl modCrop">
          <ac:chgData name="Sambathina Dhamanidhi" userId="db2b9427d1226216" providerId="LiveId" clId="{06A7F16D-3703-41B2-8D35-343630D82D69}" dt="2024-12-16T19:51:20.951" v="9428" actId="14838"/>
          <ac:spMkLst>
            <pc:docMk/>
            <pc:sldMk cId="2257709397" sldId="273"/>
            <ac:spMk id="4" creationId="{53B4E0A4-3030-8CC3-6580-F6C51099A8FF}"/>
          </ac:spMkLst>
        </pc:spChg>
        <pc:spChg chg="add mod">
          <ac:chgData name="Sambathina Dhamanidhi" userId="db2b9427d1226216" providerId="LiveId" clId="{06A7F16D-3703-41B2-8D35-343630D82D69}" dt="2024-12-16T19:52:28.650" v="9431" actId="207"/>
          <ac:spMkLst>
            <pc:docMk/>
            <pc:sldMk cId="2257709397" sldId="273"/>
            <ac:spMk id="6" creationId="{3F2D3041-2068-4C01-1005-0E3A1F962B70}"/>
          </ac:spMkLst>
        </pc:spChg>
        <pc:spChg chg="add mod">
          <ac:chgData name="Sambathina Dhamanidhi" userId="db2b9427d1226216" providerId="LiveId" clId="{06A7F16D-3703-41B2-8D35-343630D82D69}" dt="2024-12-16T19:52:28.650" v="9431" actId="207"/>
          <ac:spMkLst>
            <pc:docMk/>
            <pc:sldMk cId="2257709397" sldId="273"/>
            <ac:spMk id="7" creationId="{E700D3A2-80A9-CB9C-262B-110482D35443}"/>
          </ac:spMkLst>
        </pc:spChg>
        <pc:spChg chg="add mod">
          <ac:chgData name="Sambathina Dhamanidhi" userId="db2b9427d1226216" providerId="LiveId" clId="{06A7F16D-3703-41B2-8D35-343630D82D69}" dt="2024-12-16T19:52:28.650" v="9431" actId="207"/>
          <ac:spMkLst>
            <pc:docMk/>
            <pc:sldMk cId="2257709397" sldId="273"/>
            <ac:spMk id="8" creationId="{2B43AC9C-4065-616D-09BF-CA84997ACBF8}"/>
          </ac:spMkLst>
        </pc:spChg>
        <pc:spChg chg="add mod">
          <ac:chgData name="Sambathina Dhamanidhi" userId="db2b9427d1226216" providerId="LiveId" clId="{06A7F16D-3703-41B2-8D35-343630D82D69}" dt="2024-12-16T19:52:28.650" v="9431" actId="207"/>
          <ac:spMkLst>
            <pc:docMk/>
            <pc:sldMk cId="2257709397" sldId="273"/>
            <ac:spMk id="9" creationId="{1D6379D8-48BD-0C32-7F0E-59E85A5F9D2E}"/>
          </ac:spMkLst>
        </pc:spChg>
        <pc:spChg chg="add mod">
          <ac:chgData name="Sambathina Dhamanidhi" userId="db2b9427d1226216" providerId="LiveId" clId="{06A7F16D-3703-41B2-8D35-343630D82D69}" dt="2024-12-17T04:59:21.395" v="9589" actId="14100"/>
          <ac:spMkLst>
            <pc:docMk/>
            <pc:sldMk cId="2257709397" sldId="273"/>
            <ac:spMk id="10" creationId="{30FA0ECE-5954-D1D6-26BE-773F5B37583F}"/>
          </ac:spMkLst>
        </pc:spChg>
        <pc:spChg chg="add mod">
          <ac:chgData name="Sambathina Dhamanidhi" userId="db2b9427d1226216" providerId="LiveId" clId="{06A7F16D-3703-41B2-8D35-343630D82D69}" dt="2024-12-16T19:50:26.683" v="9424" actId="14861"/>
          <ac:spMkLst>
            <pc:docMk/>
            <pc:sldMk cId="2257709397" sldId="273"/>
            <ac:spMk id="14" creationId="{8A8A3EE6-8728-5960-C361-6C5C92A281B9}"/>
          </ac:spMkLst>
        </pc:spChg>
        <pc:spChg chg="add mod">
          <ac:chgData name="Sambathina Dhamanidhi" userId="db2b9427d1226216" providerId="LiveId" clId="{06A7F16D-3703-41B2-8D35-343630D82D69}" dt="2024-12-16T19:50:26.683" v="9424" actId="14861"/>
          <ac:spMkLst>
            <pc:docMk/>
            <pc:sldMk cId="2257709397" sldId="273"/>
            <ac:spMk id="17" creationId="{A0664E9D-30E8-744A-E944-5ED35E467D5A}"/>
          </ac:spMkLst>
        </pc:spChg>
        <pc:spChg chg="add mod">
          <ac:chgData name="Sambathina Dhamanidhi" userId="db2b9427d1226216" providerId="LiveId" clId="{06A7F16D-3703-41B2-8D35-343630D82D69}" dt="2024-12-16T19:50:26.683" v="9424" actId="14861"/>
          <ac:spMkLst>
            <pc:docMk/>
            <pc:sldMk cId="2257709397" sldId="273"/>
            <ac:spMk id="18" creationId="{7491F09B-54D5-0299-1E95-C833D54F15C0}"/>
          </ac:spMkLst>
        </pc:spChg>
        <pc:spChg chg="add mod">
          <ac:chgData name="Sambathina Dhamanidhi" userId="db2b9427d1226216" providerId="LiveId" clId="{06A7F16D-3703-41B2-8D35-343630D82D69}" dt="2024-12-16T19:50:26.683" v="9424" actId="14861"/>
          <ac:spMkLst>
            <pc:docMk/>
            <pc:sldMk cId="2257709397" sldId="273"/>
            <ac:spMk id="19" creationId="{C9D060EE-486E-BFB8-4779-3B2E6666F7E4}"/>
          </ac:spMkLst>
        </pc:spChg>
        <pc:spChg chg="add mod">
          <ac:chgData name="Sambathina Dhamanidhi" userId="db2b9427d1226216" providerId="LiveId" clId="{06A7F16D-3703-41B2-8D35-343630D82D69}" dt="2024-12-16T19:50:26.683" v="9424" actId="14861"/>
          <ac:spMkLst>
            <pc:docMk/>
            <pc:sldMk cId="2257709397" sldId="273"/>
            <ac:spMk id="20" creationId="{5ECFAC01-B4EC-A1CF-172F-7F27DBE794F0}"/>
          </ac:spMkLst>
        </pc:spChg>
        <pc:spChg chg="add mod">
          <ac:chgData name="Sambathina Dhamanidhi" userId="db2b9427d1226216" providerId="LiveId" clId="{06A7F16D-3703-41B2-8D35-343630D82D69}" dt="2024-12-16T19:50:26.683" v="9424" actId="14861"/>
          <ac:spMkLst>
            <pc:docMk/>
            <pc:sldMk cId="2257709397" sldId="273"/>
            <ac:spMk id="21" creationId="{7E1BD0C5-9531-CAB0-F990-A4FC6662F99E}"/>
          </ac:spMkLst>
        </pc:spChg>
        <pc:grpChg chg="add del mod">
          <ac:chgData name="Sambathina Dhamanidhi" userId="db2b9427d1226216" providerId="LiveId" clId="{06A7F16D-3703-41B2-8D35-343630D82D69}" dt="2024-12-16T14:59:13.236" v="6442" actId="165"/>
          <ac:grpSpMkLst>
            <pc:docMk/>
            <pc:sldMk cId="2257709397" sldId="273"/>
            <ac:grpSpMk id="5" creationId="{28F80397-B020-1B36-B0D6-593216782A53}"/>
          </ac:grpSpMkLst>
        </pc:grpChg>
        <pc:grpChg chg="add mod ord">
          <ac:chgData name="Sambathina Dhamanidhi" userId="db2b9427d1226216" providerId="LiveId" clId="{06A7F16D-3703-41B2-8D35-343630D82D69}" dt="2024-12-16T19:50:01.459" v="9422" actId="207"/>
          <ac:grpSpMkLst>
            <pc:docMk/>
            <pc:sldMk cId="2257709397" sldId="273"/>
            <ac:grpSpMk id="11" creationId="{8EA94D2F-D490-A086-4F6C-006A3FC87BD2}"/>
          </ac:grpSpMkLst>
        </pc:grpChg>
        <pc:picChg chg="add mod modCrop">
          <ac:chgData name="Sambathina Dhamanidhi" userId="db2b9427d1226216" providerId="LiveId" clId="{06A7F16D-3703-41B2-8D35-343630D82D69}" dt="2024-12-16T15:03:55.429" v="6536" actId="14100"/>
          <ac:picMkLst>
            <pc:docMk/>
            <pc:sldMk cId="2257709397" sldId="273"/>
            <ac:picMk id="13" creationId="{F30A3DB4-A756-D9D2-584A-088CA65E43D9}"/>
          </ac:picMkLst>
        </pc:picChg>
        <pc:picChg chg="add mod">
          <ac:chgData name="Sambathina Dhamanidhi" userId="db2b9427d1226216" providerId="LiveId" clId="{06A7F16D-3703-41B2-8D35-343630D82D69}" dt="2024-12-16T19:22:40.998" v="8820"/>
          <ac:picMkLst>
            <pc:docMk/>
            <pc:sldMk cId="2257709397" sldId="273"/>
            <ac:picMk id="15" creationId="{683162E9-2B1F-FAD5-B238-55459C5B48A6}"/>
          </ac:picMkLst>
        </pc:picChg>
        <pc:picChg chg="add mod">
          <ac:chgData name="Sambathina Dhamanidhi" userId="db2b9427d1226216" providerId="LiveId" clId="{06A7F16D-3703-41B2-8D35-343630D82D69}" dt="2024-12-16T19:22:40.569" v="8819"/>
          <ac:picMkLst>
            <pc:docMk/>
            <pc:sldMk cId="2257709397" sldId="273"/>
            <ac:picMk id="16" creationId="{8FD41AA1-2100-DD08-8966-33B3F05CE16D}"/>
          </ac:picMkLst>
        </pc:picChg>
        <pc:cxnChg chg="add del mod">
          <ac:chgData name="Sambathina Dhamanidhi" userId="db2b9427d1226216" providerId="LiveId" clId="{06A7F16D-3703-41B2-8D35-343630D82D69}" dt="2024-12-16T19:26:04.506" v="8913" actId="478"/>
          <ac:cxnSpMkLst>
            <pc:docMk/>
            <pc:sldMk cId="2257709397" sldId="273"/>
            <ac:cxnSpMk id="23" creationId="{7BC6F5EB-FF16-74A4-97BF-3D086EDF85B9}"/>
          </ac:cxnSpMkLst>
        </pc:cxnChg>
        <pc:cxnChg chg="add mod">
          <ac:chgData name="Sambathina Dhamanidhi" userId="db2b9427d1226216" providerId="LiveId" clId="{06A7F16D-3703-41B2-8D35-343630D82D69}" dt="2024-12-16T19:35:36.064" v="9160" actId="1038"/>
          <ac:cxnSpMkLst>
            <pc:docMk/>
            <pc:sldMk cId="2257709397" sldId="273"/>
            <ac:cxnSpMk id="25" creationId="{2C01917F-8130-FED7-CE51-A72901372C2A}"/>
          </ac:cxnSpMkLst>
        </pc:cxnChg>
        <pc:cxnChg chg="add mod">
          <ac:chgData name="Sambathina Dhamanidhi" userId="db2b9427d1226216" providerId="LiveId" clId="{06A7F16D-3703-41B2-8D35-343630D82D69}" dt="2024-12-16T19:35:36.064" v="9160" actId="1038"/>
          <ac:cxnSpMkLst>
            <pc:docMk/>
            <pc:sldMk cId="2257709397" sldId="273"/>
            <ac:cxnSpMk id="27" creationId="{6306DACE-1370-E098-26F8-4BD420323786}"/>
          </ac:cxnSpMkLst>
        </pc:cxnChg>
        <pc:cxnChg chg="add del mod">
          <ac:chgData name="Sambathina Dhamanidhi" userId="db2b9427d1226216" providerId="LiveId" clId="{06A7F16D-3703-41B2-8D35-343630D82D69}" dt="2024-12-16T19:26:49.958" v="8916" actId="11529"/>
          <ac:cxnSpMkLst>
            <pc:docMk/>
            <pc:sldMk cId="2257709397" sldId="273"/>
            <ac:cxnSpMk id="29" creationId="{DF21F004-AD0B-75B3-2434-F8758F97B809}"/>
          </ac:cxnSpMkLst>
        </pc:cxnChg>
        <pc:cxnChg chg="add mod">
          <ac:chgData name="Sambathina Dhamanidhi" userId="db2b9427d1226216" providerId="LiveId" clId="{06A7F16D-3703-41B2-8D35-343630D82D69}" dt="2024-12-16T19:35:36.064" v="9160" actId="1038"/>
          <ac:cxnSpMkLst>
            <pc:docMk/>
            <pc:sldMk cId="2257709397" sldId="273"/>
            <ac:cxnSpMk id="31" creationId="{44CBDFA2-472F-CF04-A659-4F728E949AF0}"/>
          </ac:cxnSpMkLst>
        </pc:cxnChg>
        <pc:cxnChg chg="add del mod">
          <ac:chgData name="Sambathina Dhamanidhi" userId="db2b9427d1226216" providerId="LiveId" clId="{06A7F16D-3703-41B2-8D35-343630D82D69}" dt="2024-12-16T19:27:41.691" v="8924" actId="11529"/>
          <ac:cxnSpMkLst>
            <pc:docMk/>
            <pc:sldMk cId="2257709397" sldId="273"/>
            <ac:cxnSpMk id="36" creationId="{1F0410D2-C2E7-D170-E9A9-85F82B4DBF56}"/>
          </ac:cxnSpMkLst>
        </pc:cxnChg>
        <pc:cxnChg chg="add mod">
          <ac:chgData name="Sambathina Dhamanidhi" userId="db2b9427d1226216" providerId="LiveId" clId="{06A7F16D-3703-41B2-8D35-343630D82D69}" dt="2024-12-16T19:35:36.064" v="9160" actId="1038"/>
          <ac:cxnSpMkLst>
            <pc:docMk/>
            <pc:sldMk cId="2257709397" sldId="273"/>
            <ac:cxnSpMk id="38" creationId="{0D8BB508-45CD-377D-CDEA-25DDA1EABF04}"/>
          </ac:cxnSpMkLst>
        </pc:cxnChg>
        <pc:cxnChg chg="add mod">
          <ac:chgData name="Sambathina Dhamanidhi" userId="db2b9427d1226216" providerId="LiveId" clId="{06A7F16D-3703-41B2-8D35-343630D82D69}" dt="2024-12-16T19:35:36.064" v="9160" actId="1038"/>
          <ac:cxnSpMkLst>
            <pc:docMk/>
            <pc:sldMk cId="2257709397" sldId="273"/>
            <ac:cxnSpMk id="40" creationId="{0C8E0D7D-CA1F-C2D2-586C-CDC8F1EAA27D}"/>
          </ac:cxnSpMkLst>
        </pc:cxnChg>
      </pc:sldChg>
      <pc:sldChg chg="addSp delSp modSp new mod ord modTransition setBg modAnim">
        <pc:chgData name="Sambathina Dhamanidhi" userId="db2b9427d1226216" providerId="LiveId" clId="{06A7F16D-3703-41B2-8D35-343630D82D69}" dt="2024-12-16T19:56:45.930" v="9574"/>
        <pc:sldMkLst>
          <pc:docMk/>
          <pc:sldMk cId="3067068309" sldId="274"/>
        </pc:sldMkLst>
        <pc:spChg chg="add del mod">
          <ac:chgData name="Sambathina Dhamanidhi" userId="db2b9427d1226216" providerId="LiveId" clId="{06A7F16D-3703-41B2-8D35-343630D82D69}" dt="2024-12-16T15:18:46.091" v="6568"/>
          <ac:spMkLst>
            <pc:docMk/>
            <pc:sldMk cId="3067068309" sldId="274"/>
            <ac:spMk id="2" creationId="{FAFF9F87-7688-BA45-DC58-724BDC232A2A}"/>
          </ac:spMkLst>
        </pc:spChg>
        <pc:spChg chg="add del mod">
          <ac:chgData name="Sambathina Dhamanidhi" userId="db2b9427d1226216" providerId="LiveId" clId="{06A7F16D-3703-41B2-8D35-343630D82D69}" dt="2024-12-16T15:18:46.091" v="6568"/>
          <ac:spMkLst>
            <pc:docMk/>
            <pc:sldMk cId="3067068309" sldId="274"/>
            <ac:spMk id="3" creationId="{787AE6B4-5F6C-0F0D-7BD7-80B24BEFD23E}"/>
          </ac:spMkLst>
        </pc:spChg>
        <pc:spChg chg="add del mod">
          <ac:chgData name="Sambathina Dhamanidhi" userId="db2b9427d1226216" providerId="LiveId" clId="{06A7F16D-3703-41B2-8D35-343630D82D69}" dt="2024-12-16T15:18:46.091" v="6568"/>
          <ac:spMkLst>
            <pc:docMk/>
            <pc:sldMk cId="3067068309" sldId="274"/>
            <ac:spMk id="4" creationId="{34620403-0559-EBFD-63A6-A8E64ED6C925}"/>
          </ac:spMkLst>
        </pc:spChg>
        <pc:spChg chg="add del mod">
          <ac:chgData name="Sambathina Dhamanidhi" userId="db2b9427d1226216" providerId="LiveId" clId="{06A7F16D-3703-41B2-8D35-343630D82D69}" dt="2024-12-16T15:18:46.091" v="6568"/>
          <ac:spMkLst>
            <pc:docMk/>
            <pc:sldMk cId="3067068309" sldId="274"/>
            <ac:spMk id="5" creationId="{739462BB-762E-C9C0-F49C-9658D412B9E2}"/>
          </ac:spMkLst>
        </pc:spChg>
        <pc:spChg chg="del mod">
          <ac:chgData name="Sambathina Dhamanidhi" userId="db2b9427d1226216" providerId="LiveId" clId="{06A7F16D-3703-41B2-8D35-343630D82D69}" dt="2024-12-16T15:18:56.096" v="6569" actId="478"/>
          <ac:spMkLst>
            <pc:docMk/>
            <pc:sldMk cId="3067068309" sldId="274"/>
            <ac:spMk id="6" creationId="{F6C9BBF2-BAD0-5B1D-87B3-D00A8E99C18A}"/>
          </ac:spMkLst>
        </pc:spChg>
        <pc:spChg chg="del mod">
          <ac:chgData name="Sambathina Dhamanidhi" userId="db2b9427d1226216" providerId="LiveId" clId="{06A7F16D-3703-41B2-8D35-343630D82D69}" dt="2024-12-16T15:19:05.687" v="6570"/>
          <ac:spMkLst>
            <pc:docMk/>
            <pc:sldMk cId="3067068309" sldId="274"/>
            <ac:spMk id="7" creationId="{AD9CF200-7BBF-017F-7EAE-A4CB55231A49}"/>
          </ac:spMkLst>
        </pc:spChg>
        <pc:spChg chg="del mod">
          <ac:chgData name="Sambathina Dhamanidhi" userId="db2b9427d1226216" providerId="LiveId" clId="{06A7F16D-3703-41B2-8D35-343630D82D69}" dt="2024-12-16T15:19:05.687" v="6570"/>
          <ac:spMkLst>
            <pc:docMk/>
            <pc:sldMk cId="3067068309" sldId="274"/>
            <ac:spMk id="8" creationId="{B2AAE8E4-B992-AE79-0823-F57CDEE71CEF}"/>
          </ac:spMkLst>
        </pc:spChg>
        <pc:spChg chg="del mod">
          <ac:chgData name="Sambathina Dhamanidhi" userId="db2b9427d1226216" providerId="LiveId" clId="{06A7F16D-3703-41B2-8D35-343630D82D69}" dt="2024-12-16T15:18:56.096" v="6569" actId="478"/>
          <ac:spMkLst>
            <pc:docMk/>
            <pc:sldMk cId="3067068309" sldId="274"/>
            <ac:spMk id="9" creationId="{2FCE0DC2-E2BD-1448-D742-00745F6638D6}"/>
          </ac:spMkLst>
        </pc:spChg>
        <pc:spChg chg="del mod">
          <ac:chgData name="Sambathina Dhamanidhi" userId="db2b9427d1226216" providerId="LiveId" clId="{06A7F16D-3703-41B2-8D35-343630D82D69}" dt="2024-12-16T15:19:05.687" v="6570"/>
          <ac:spMkLst>
            <pc:docMk/>
            <pc:sldMk cId="3067068309" sldId="274"/>
            <ac:spMk id="10" creationId="{8A6A0A45-3DC8-C2A5-E40E-AFDA7FD63951}"/>
          </ac:spMkLst>
        </pc:spChg>
        <pc:spChg chg="mod topLvl">
          <ac:chgData name="Sambathina Dhamanidhi" userId="db2b9427d1226216" providerId="LiveId" clId="{06A7F16D-3703-41B2-8D35-343630D82D69}" dt="2024-12-16T19:12:02.728" v="8787" actId="165"/>
          <ac:spMkLst>
            <pc:docMk/>
            <pc:sldMk cId="3067068309" sldId="274"/>
            <ac:spMk id="11" creationId="{F4012887-FFC1-C55B-1107-8C7B4E274A6D}"/>
          </ac:spMkLst>
        </pc:spChg>
        <pc:spChg chg="add mod topLvl">
          <ac:chgData name="Sambathina Dhamanidhi" userId="db2b9427d1226216" providerId="LiveId" clId="{06A7F16D-3703-41B2-8D35-343630D82D69}" dt="2024-12-16T19:14:26.287" v="8792" actId="165"/>
          <ac:spMkLst>
            <pc:docMk/>
            <pc:sldMk cId="3067068309" sldId="274"/>
            <ac:spMk id="12" creationId="{6356275A-305F-D6CF-F74C-905C008B40B9}"/>
          </ac:spMkLst>
        </pc:spChg>
        <pc:spChg chg="add mod topLvl">
          <ac:chgData name="Sambathina Dhamanidhi" userId="db2b9427d1226216" providerId="LiveId" clId="{06A7F16D-3703-41B2-8D35-343630D82D69}" dt="2024-12-16T19:14:26.287" v="8792" actId="165"/>
          <ac:spMkLst>
            <pc:docMk/>
            <pc:sldMk cId="3067068309" sldId="274"/>
            <ac:spMk id="13" creationId="{4B71AEDE-4BA1-41F1-9EA4-8CC63FEA4474}"/>
          </ac:spMkLst>
        </pc:spChg>
        <pc:spChg chg="add mod">
          <ac:chgData name="Sambathina Dhamanidhi" userId="db2b9427d1226216" providerId="LiveId" clId="{06A7F16D-3703-41B2-8D35-343630D82D69}" dt="2024-12-16T15:21:12.840" v="6642"/>
          <ac:spMkLst>
            <pc:docMk/>
            <pc:sldMk cId="3067068309" sldId="274"/>
            <ac:spMk id="15" creationId="{20326DD1-5C22-4B1C-060E-0872A1C5178F}"/>
          </ac:spMkLst>
        </pc:spChg>
        <pc:spChg chg="add mod">
          <ac:chgData name="Sambathina Dhamanidhi" userId="db2b9427d1226216" providerId="LiveId" clId="{06A7F16D-3703-41B2-8D35-343630D82D69}" dt="2024-12-16T15:21:13.043" v="6643"/>
          <ac:spMkLst>
            <pc:docMk/>
            <pc:sldMk cId="3067068309" sldId="274"/>
            <ac:spMk id="16" creationId="{70CDB765-32C8-F340-176A-6A5988F3F943}"/>
          </ac:spMkLst>
        </pc:spChg>
        <pc:spChg chg="add mod">
          <ac:chgData name="Sambathina Dhamanidhi" userId="db2b9427d1226216" providerId="LiveId" clId="{06A7F16D-3703-41B2-8D35-343630D82D69}" dt="2024-12-16T15:21:24.679" v="6646"/>
          <ac:spMkLst>
            <pc:docMk/>
            <pc:sldMk cId="3067068309" sldId="274"/>
            <ac:spMk id="17" creationId="{AA06C6BA-2CD1-F9BC-4D6C-39B715BDB303}"/>
          </ac:spMkLst>
        </pc:spChg>
        <pc:spChg chg="mod topLvl">
          <ac:chgData name="Sambathina Dhamanidhi" userId="db2b9427d1226216" providerId="LiveId" clId="{06A7F16D-3703-41B2-8D35-343630D82D69}" dt="2024-12-16T19:12:09.225" v="8788" actId="165"/>
          <ac:spMkLst>
            <pc:docMk/>
            <pc:sldMk cId="3067068309" sldId="274"/>
            <ac:spMk id="20" creationId="{01344B53-2CE3-9A11-7E12-808DD43084E5}"/>
          </ac:spMkLst>
        </pc:spChg>
        <pc:spChg chg="mod topLvl">
          <ac:chgData name="Sambathina Dhamanidhi" userId="db2b9427d1226216" providerId="LiveId" clId="{06A7F16D-3703-41B2-8D35-343630D82D69}" dt="2024-12-16T19:14:34.373" v="8793" actId="165"/>
          <ac:spMkLst>
            <pc:docMk/>
            <pc:sldMk cId="3067068309" sldId="274"/>
            <ac:spMk id="22" creationId="{82ABCA39-784B-FA8D-9847-346CB00638E3}"/>
          </ac:spMkLst>
        </pc:spChg>
        <pc:spChg chg="mod topLvl">
          <ac:chgData name="Sambathina Dhamanidhi" userId="db2b9427d1226216" providerId="LiveId" clId="{06A7F16D-3703-41B2-8D35-343630D82D69}" dt="2024-12-16T19:14:34.373" v="8793" actId="165"/>
          <ac:spMkLst>
            <pc:docMk/>
            <pc:sldMk cId="3067068309" sldId="274"/>
            <ac:spMk id="23" creationId="{38A1D100-13E7-A6FD-4E85-235503CD582C}"/>
          </ac:spMkLst>
        </pc:spChg>
        <pc:spChg chg="mod topLvl">
          <ac:chgData name="Sambathina Dhamanidhi" userId="db2b9427d1226216" providerId="LiveId" clId="{06A7F16D-3703-41B2-8D35-343630D82D69}" dt="2024-12-16T19:12:17.445" v="8789" actId="165"/>
          <ac:spMkLst>
            <pc:docMk/>
            <pc:sldMk cId="3067068309" sldId="274"/>
            <ac:spMk id="25" creationId="{97772B10-FA6C-A0C5-9FB6-6BE9AAFEE751}"/>
          </ac:spMkLst>
        </pc:spChg>
        <pc:spChg chg="mod topLvl">
          <ac:chgData name="Sambathina Dhamanidhi" userId="db2b9427d1226216" providerId="LiveId" clId="{06A7F16D-3703-41B2-8D35-343630D82D69}" dt="2024-12-16T19:14:54.437" v="8794" actId="165"/>
          <ac:spMkLst>
            <pc:docMk/>
            <pc:sldMk cId="3067068309" sldId="274"/>
            <ac:spMk id="27" creationId="{C1D28F19-CCBC-7377-09A5-C04685313861}"/>
          </ac:spMkLst>
        </pc:spChg>
        <pc:spChg chg="mod topLvl">
          <ac:chgData name="Sambathina Dhamanidhi" userId="db2b9427d1226216" providerId="LiveId" clId="{06A7F16D-3703-41B2-8D35-343630D82D69}" dt="2024-12-16T19:14:54.437" v="8794" actId="165"/>
          <ac:spMkLst>
            <pc:docMk/>
            <pc:sldMk cId="3067068309" sldId="274"/>
            <ac:spMk id="28" creationId="{F5E9B281-33C4-1EF0-67FB-8DB982340293}"/>
          </ac:spMkLst>
        </pc:spChg>
        <pc:spChg chg="mod topLvl">
          <ac:chgData name="Sambathina Dhamanidhi" userId="db2b9427d1226216" providerId="LiveId" clId="{06A7F16D-3703-41B2-8D35-343630D82D69}" dt="2024-12-16T19:12:22.331" v="8790" actId="165"/>
          <ac:spMkLst>
            <pc:docMk/>
            <pc:sldMk cId="3067068309" sldId="274"/>
            <ac:spMk id="30" creationId="{9275CFDC-DAD6-EEE5-97E3-69B35DC050D1}"/>
          </ac:spMkLst>
        </pc:spChg>
        <pc:spChg chg="mod topLvl">
          <ac:chgData name="Sambathina Dhamanidhi" userId="db2b9427d1226216" providerId="LiveId" clId="{06A7F16D-3703-41B2-8D35-343630D82D69}" dt="2024-12-16T19:15:04.700" v="8795" actId="165"/>
          <ac:spMkLst>
            <pc:docMk/>
            <pc:sldMk cId="3067068309" sldId="274"/>
            <ac:spMk id="32" creationId="{1E7D8414-F99F-9225-E95D-778402522FA9}"/>
          </ac:spMkLst>
        </pc:spChg>
        <pc:spChg chg="mod topLvl">
          <ac:chgData name="Sambathina Dhamanidhi" userId="db2b9427d1226216" providerId="LiveId" clId="{06A7F16D-3703-41B2-8D35-343630D82D69}" dt="2024-12-16T19:15:04.700" v="8795" actId="165"/>
          <ac:spMkLst>
            <pc:docMk/>
            <pc:sldMk cId="3067068309" sldId="274"/>
            <ac:spMk id="33" creationId="{62ED40CC-4C01-4090-D3C0-8EB55D2AD721}"/>
          </ac:spMkLst>
        </pc:spChg>
        <pc:spChg chg="add mod">
          <ac:chgData name="Sambathina Dhamanidhi" userId="db2b9427d1226216" providerId="LiveId" clId="{06A7F16D-3703-41B2-8D35-343630D82D69}" dt="2024-12-16T15:35:41.679" v="7332" actId="1036"/>
          <ac:spMkLst>
            <pc:docMk/>
            <pc:sldMk cId="3067068309" sldId="274"/>
            <ac:spMk id="36" creationId="{EB9D93D2-6CB6-5A21-36E1-A10EB07A952C}"/>
          </ac:spMkLst>
        </pc:spChg>
        <pc:spChg chg="add del mod">
          <ac:chgData name="Sambathina Dhamanidhi" userId="db2b9427d1226216" providerId="LiveId" clId="{06A7F16D-3703-41B2-8D35-343630D82D69}" dt="2024-12-16T15:30:32.001" v="7238"/>
          <ac:spMkLst>
            <pc:docMk/>
            <pc:sldMk cId="3067068309" sldId="274"/>
            <ac:spMk id="37" creationId="{E2D068D9-9046-43BE-F0B2-A71355813A34}"/>
          </ac:spMkLst>
        </pc:spChg>
        <pc:spChg chg="add mod">
          <ac:chgData name="Sambathina Dhamanidhi" userId="db2b9427d1226216" providerId="LiveId" clId="{06A7F16D-3703-41B2-8D35-343630D82D69}" dt="2024-12-16T15:50:38.119" v="7377" actId="1076"/>
          <ac:spMkLst>
            <pc:docMk/>
            <pc:sldMk cId="3067068309" sldId="274"/>
            <ac:spMk id="38" creationId="{24576354-07A9-8C9C-B581-7FDB0CDE2959}"/>
          </ac:spMkLst>
        </pc:spChg>
        <pc:spChg chg="add del mod">
          <ac:chgData name="Sambathina Dhamanidhi" userId="db2b9427d1226216" providerId="LiveId" clId="{06A7F16D-3703-41B2-8D35-343630D82D69}" dt="2024-12-16T15:31:46.946" v="7254"/>
          <ac:spMkLst>
            <pc:docMk/>
            <pc:sldMk cId="3067068309" sldId="274"/>
            <ac:spMk id="39" creationId="{D3E8A926-AFBB-DDA4-BA06-50E0E7BEB921}"/>
          </ac:spMkLst>
        </pc:spChg>
        <pc:spChg chg="add mod">
          <ac:chgData name="Sambathina Dhamanidhi" userId="db2b9427d1226216" providerId="LiveId" clId="{06A7F16D-3703-41B2-8D35-343630D82D69}" dt="2024-12-16T15:50:24.763" v="7375" actId="1076"/>
          <ac:spMkLst>
            <pc:docMk/>
            <pc:sldMk cId="3067068309" sldId="274"/>
            <ac:spMk id="40" creationId="{3B5456A9-785E-CC34-461D-FBFDE801E321}"/>
          </ac:spMkLst>
        </pc:spChg>
        <pc:spChg chg="add mod">
          <ac:chgData name="Sambathina Dhamanidhi" userId="db2b9427d1226216" providerId="LiveId" clId="{06A7F16D-3703-41B2-8D35-343630D82D69}" dt="2024-12-16T15:50:44.792" v="7378" actId="1076"/>
          <ac:spMkLst>
            <pc:docMk/>
            <pc:sldMk cId="3067068309" sldId="274"/>
            <ac:spMk id="41" creationId="{52E658A1-68F0-54DB-CC3C-A9CECBEA826A}"/>
          </ac:spMkLst>
        </pc:spChg>
        <pc:spChg chg="add mod">
          <ac:chgData name="Sambathina Dhamanidhi" userId="db2b9427d1226216" providerId="LiveId" clId="{06A7F16D-3703-41B2-8D35-343630D82D69}" dt="2024-12-16T15:50:30.321" v="7376" actId="1076"/>
          <ac:spMkLst>
            <pc:docMk/>
            <pc:sldMk cId="3067068309" sldId="274"/>
            <ac:spMk id="42" creationId="{DB93FA7E-50FE-C2B2-6CBC-81CF797A4DC3}"/>
          </ac:spMkLst>
        </pc:spChg>
        <pc:spChg chg="add del mod">
          <ac:chgData name="Sambathina Dhamanidhi" userId="db2b9427d1226216" providerId="LiveId" clId="{06A7F16D-3703-41B2-8D35-343630D82D69}" dt="2024-12-16T15:35:32.747" v="7317"/>
          <ac:spMkLst>
            <pc:docMk/>
            <pc:sldMk cId="3067068309" sldId="274"/>
            <ac:spMk id="43" creationId="{E991FE2D-B6E2-E7F1-E6D3-CBF536281050}"/>
          </ac:spMkLst>
        </pc:spChg>
        <pc:spChg chg="add mod">
          <ac:chgData name="Sambathina Dhamanidhi" userId="db2b9427d1226216" providerId="LiveId" clId="{06A7F16D-3703-41B2-8D35-343630D82D69}" dt="2024-12-16T19:56:14.533" v="9572" actId="14838"/>
          <ac:spMkLst>
            <pc:docMk/>
            <pc:sldMk cId="3067068309" sldId="274"/>
            <ac:spMk id="44" creationId="{DC422EBF-87C0-C048-1682-2B0E275CA42A}"/>
          </ac:spMkLst>
        </pc:spChg>
        <pc:grpChg chg="add del mod topLvl">
          <ac:chgData name="Sambathina Dhamanidhi" userId="db2b9427d1226216" providerId="LiveId" clId="{06A7F16D-3703-41B2-8D35-343630D82D69}" dt="2024-12-16T19:14:26.287" v="8792" actId="165"/>
          <ac:grpSpMkLst>
            <pc:docMk/>
            <pc:sldMk cId="3067068309" sldId="274"/>
            <ac:grpSpMk id="14" creationId="{113EBF0A-5D77-4CF5-EB9B-CE4C82E88D49}"/>
          </ac:grpSpMkLst>
        </pc:grpChg>
        <pc:grpChg chg="add del mod">
          <ac:chgData name="Sambathina Dhamanidhi" userId="db2b9427d1226216" providerId="LiveId" clId="{06A7F16D-3703-41B2-8D35-343630D82D69}" dt="2024-12-16T19:12:02.728" v="8787" actId="165"/>
          <ac:grpSpMkLst>
            <pc:docMk/>
            <pc:sldMk cId="3067068309" sldId="274"/>
            <ac:grpSpMk id="18" creationId="{951953FC-3BE8-9A57-6B68-C58BF21D4A60}"/>
          </ac:grpSpMkLst>
        </pc:grpChg>
        <pc:grpChg chg="add del mod">
          <ac:chgData name="Sambathina Dhamanidhi" userId="db2b9427d1226216" providerId="LiveId" clId="{06A7F16D-3703-41B2-8D35-343630D82D69}" dt="2024-12-16T19:12:09.225" v="8788" actId="165"/>
          <ac:grpSpMkLst>
            <pc:docMk/>
            <pc:sldMk cId="3067068309" sldId="274"/>
            <ac:grpSpMk id="19" creationId="{971F8C3F-A35D-AF2A-68E7-B55F5F0B1C67}"/>
          </ac:grpSpMkLst>
        </pc:grpChg>
        <pc:grpChg chg="del mod topLvl">
          <ac:chgData name="Sambathina Dhamanidhi" userId="db2b9427d1226216" providerId="LiveId" clId="{06A7F16D-3703-41B2-8D35-343630D82D69}" dt="2024-12-16T19:14:34.373" v="8793" actId="165"/>
          <ac:grpSpMkLst>
            <pc:docMk/>
            <pc:sldMk cId="3067068309" sldId="274"/>
            <ac:grpSpMk id="21" creationId="{4D0CBA89-28BA-F86D-5F4D-9D5A309A9542}"/>
          </ac:grpSpMkLst>
        </pc:grpChg>
        <pc:grpChg chg="add del mod">
          <ac:chgData name="Sambathina Dhamanidhi" userId="db2b9427d1226216" providerId="LiveId" clId="{06A7F16D-3703-41B2-8D35-343630D82D69}" dt="2024-12-16T19:12:17.445" v="8789" actId="165"/>
          <ac:grpSpMkLst>
            <pc:docMk/>
            <pc:sldMk cId="3067068309" sldId="274"/>
            <ac:grpSpMk id="24" creationId="{705D248F-9462-A0AF-B763-F9D14E927329}"/>
          </ac:grpSpMkLst>
        </pc:grpChg>
        <pc:grpChg chg="del mod topLvl">
          <ac:chgData name="Sambathina Dhamanidhi" userId="db2b9427d1226216" providerId="LiveId" clId="{06A7F16D-3703-41B2-8D35-343630D82D69}" dt="2024-12-16T19:14:54.437" v="8794" actId="165"/>
          <ac:grpSpMkLst>
            <pc:docMk/>
            <pc:sldMk cId="3067068309" sldId="274"/>
            <ac:grpSpMk id="26" creationId="{1802A09E-28E3-47ED-7427-F3D110D2D7C3}"/>
          </ac:grpSpMkLst>
        </pc:grpChg>
        <pc:grpChg chg="add del mod">
          <ac:chgData name="Sambathina Dhamanidhi" userId="db2b9427d1226216" providerId="LiveId" clId="{06A7F16D-3703-41B2-8D35-343630D82D69}" dt="2024-12-16T19:12:22.331" v="8790" actId="165"/>
          <ac:grpSpMkLst>
            <pc:docMk/>
            <pc:sldMk cId="3067068309" sldId="274"/>
            <ac:grpSpMk id="29" creationId="{30A2DA7F-73A6-4DF5-34C3-30400993EB85}"/>
          </ac:grpSpMkLst>
        </pc:grpChg>
        <pc:grpChg chg="del mod topLvl">
          <ac:chgData name="Sambathina Dhamanidhi" userId="db2b9427d1226216" providerId="LiveId" clId="{06A7F16D-3703-41B2-8D35-343630D82D69}" dt="2024-12-16T19:15:04.700" v="8795" actId="165"/>
          <ac:grpSpMkLst>
            <pc:docMk/>
            <pc:sldMk cId="3067068309" sldId="274"/>
            <ac:grpSpMk id="31" creationId="{0EDB4435-A937-A87C-7104-E1E74C12A1DB}"/>
          </ac:grpSpMkLst>
        </pc:grpChg>
        <pc:grpChg chg="add mod">
          <ac:chgData name="Sambathina Dhamanidhi" userId="db2b9427d1226216" providerId="LiveId" clId="{06A7F16D-3703-41B2-8D35-343630D82D69}" dt="2024-12-16T15:24:02.526" v="6877" actId="164"/>
          <ac:grpSpMkLst>
            <pc:docMk/>
            <pc:sldMk cId="3067068309" sldId="274"/>
            <ac:grpSpMk id="34" creationId="{24A5F6EE-701B-E50F-F3C7-442A4BC2F799}"/>
          </ac:grpSpMkLst>
        </pc:grpChg>
        <pc:grpChg chg="add mod">
          <ac:chgData name="Sambathina Dhamanidhi" userId="db2b9427d1226216" providerId="LiveId" clId="{06A7F16D-3703-41B2-8D35-343630D82D69}" dt="2024-12-16T15:26:24.840" v="7114" actId="164"/>
          <ac:grpSpMkLst>
            <pc:docMk/>
            <pc:sldMk cId="3067068309" sldId="274"/>
            <ac:grpSpMk id="35" creationId="{60776934-E317-EE74-B718-1EFB34A91C11}"/>
          </ac:grpSpMkLst>
        </pc:grpChg>
      </pc:sldChg>
      <pc:sldChg chg="new del">
        <pc:chgData name="Sambathina Dhamanidhi" userId="db2b9427d1226216" providerId="LiveId" clId="{06A7F16D-3703-41B2-8D35-343630D82D69}" dt="2024-12-16T15:53:17.190" v="7381" actId="2696"/>
        <pc:sldMkLst>
          <pc:docMk/>
          <pc:sldMk cId="2970452041" sldId="275"/>
        </pc:sldMkLst>
      </pc:sldChg>
      <pc:sldChg chg="delSp modSp add mod modTransition">
        <pc:chgData name="Sambathina Dhamanidhi" userId="db2b9427d1226216" providerId="LiveId" clId="{06A7F16D-3703-41B2-8D35-343630D82D69}" dt="2024-12-16T19:40:32.075" v="9168" actId="478"/>
        <pc:sldMkLst>
          <pc:docMk/>
          <pc:sldMk cId="2060960892" sldId="276"/>
        </pc:sldMkLst>
        <pc:picChg chg="del mod">
          <ac:chgData name="Sambathina Dhamanidhi" userId="db2b9427d1226216" providerId="LiveId" clId="{06A7F16D-3703-41B2-8D35-343630D82D69}" dt="2024-12-16T19:40:32.075" v="9168" actId="478"/>
          <ac:picMkLst>
            <pc:docMk/>
            <pc:sldMk cId="2060960892" sldId="276"/>
            <ac:picMk id="2" creationId="{580DA9FC-3034-587D-CA3E-8F6652FB2564}"/>
          </ac:picMkLst>
        </pc:picChg>
      </pc:sldChg>
      <pc:sldChg chg="delSp add mod">
        <pc:chgData name="Sambathina Dhamanidhi" userId="db2b9427d1226216" providerId="LiveId" clId="{06A7F16D-3703-41B2-8D35-343630D82D69}" dt="2024-12-16T19:40:35.503" v="9169" actId="478"/>
        <pc:sldMkLst>
          <pc:docMk/>
          <pc:sldMk cId="2894955403" sldId="277"/>
        </pc:sldMkLst>
        <pc:picChg chg="del">
          <ac:chgData name="Sambathina Dhamanidhi" userId="db2b9427d1226216" providerId="LiveId" clId="{06A7F16D-3703-41B2-8D35-343630D82D69}" dt="2024-12-16T19:40:35.503" v="9169" actId="478"/>
          <ac:picMkLst>
            <pc:docMk/>
            <pc:sldMk cId="2894955403" sldId="277"/>
            <ac:picMk id="2" creationId="{0ADBD51C-E9FE-416E-16F4-FE81656E49D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db2b9427d1226216/Desktop/Data%20analytics/Project%203/Excel%20project%203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b2b9427d1226216/Desktop/Data%20analytics/Project%203/Excel%20project%20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b2b9427d1226216/Desktop/Data%20analytics/Project%203/Excel%20project%20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b2b9427d1226216/Desktop/Data%20analytics/Project%203/Excel%20project%20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project 3.xlsx]Pivot!PivotTable2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IN" sz="2800" b="1" i="1" u="none" dirty="0">
                <a:solidFill>
                  <a:schemeClr val="accent4">
                    <a:lumMod val="75000"/>
                  </a:schemeClr>
                </a:solidFill>
              </a:rPr>
              <a:t>Year Wise Sales</a:t>
            </a:r>
            <a:endParaRPr lang="en-IN" sz="2800" b="1" i="1" u="none" baseline="0" dirty="0">
              <a:solidFill>
                <a:schemeClr val="accent4">
                  <a:lumMod val="7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4CB2B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4CB2B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794335970533516"/>
          <c:y val="0.10820187979295884"/>
          <c:w val="0.74901358690545539"/>
          <c:h val="0.891798120207041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Pivot!$E$3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rgbClr val="00999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numFmt formatCode="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Pivot!$D$4:$D$9</c:f>
              <c:strCache>
                <c:ptCount val="5"/>
                <c:pt idx="0">
                  <c:v>2014</c:v>
                </c:pt>
                <c:pt idx="1">
                  <c:v>2013</c:v>
                </c:pt>
                <c:pt idx="2">
                  <c:v>2012</c:v>
                </c:pt>
                <c:pt idx="3">
                  <c:v>2011</c:v>
                </c:pt>
                <c:pt idx="4">
                  <c:v>2010</c:v>
                </c:pt>
              </c:strCache>
            </c:strRef>
          </c:cat>
          <c:val>
            <c:numRef>
              <c:f>Pivot!$E$4:$E$9</c:f>
              <c:numCache>
                <c:formatCode>0.00</c:formatCode>
                <c:ptCount val="5"/>
                <c:pt idx="0">
                  <c:v>45694.720000000038</c:v>
                </c:pt>
                <c:pt idx="1">
                  <c:v>16351550.340006402</c:v>
                </c:pt>
                <c:pt idx="2">
                  <c:v>5842485.1951999934</c:v>
                </c:pt>
                <c:pt idx="3">
                  <c:v>7075525.929099733</c:v>
                </c:pt>
                <c:pt idx="4">
                  <c:v>43421.03639999999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11-41CC-A65B-0DE24A9BD0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709263472"/>
        <c:axId val="376752719"/>
      </c:barChart>
      <c:catAx>
        <c:axId val="709263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752719"/>
        <c:crosses val="autoZero"/>
        <c:auto val="1"/>
        <c:lblAlgn val="ctr"/>
        <c:lblOffset val="100"/>
        <c:noMultiLvlLbl val="0"/>
      </c:catAx>
      <c:valAx>
        <c:axId val="376752719"/>
        <c:scaling>
          <c:orientation val="minMax"/>
        </c:scaling>
        <c:delete val="1"/>
        <c:axPos val="b"/>
        <c:numFmt formatCode="0,,&quot;M&quot;" sourceLinked="0"/>
        <c:majorTickMark val="none"/>
        <c:minorTickMark val="none"/>
        <c:tickLblPos val="nextTo"/>
        <c:crossAx val="709263472"/>
        <c:crosses val="autoZero"/>
        <c:crossBetween val="between"/>
      </c:valAx>
      <c:spPr>
        <a:solidFill>
          <a:schemeClr val="tx1"/>
        </a:solidFill>
      </c:spPr>
    </c:plotArea>
    <c:plotVisOnly val="1"/>
    <c:dispBlanksAs val="gap"/>
    <c:showDLblsOverMax val="0"/>
    <c:extLst/>
  </c:chart>
  <c:spPr>
    <a:solidFill>
      <a:schemeClr val="tx1"/>
    </a:solidFill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project 3.xlsx]Pivot!PivotTable1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1" dirty="0">
                <a:solidFill>
                  <a:schemeClr val="accent4">
                    <a:lumMod val="75000"/>
                  </a:schemeClr>
                </a:solidFill>
              </a:rPr>
              <a:t>Month</a:t>
            </a:r>
            <a:r>
              <a:rPr lang="en-US" sz="2800" b="1" i="1" dirty="0">
                <a:solidFill>
                  <a:srgbClr val="FF0000"/>
                </a:solidFill>
              </a:rPr>
              <a:t> </a:t>
            </a:r>
            <a:r>
              <a:rPr lang="en-US" sz="2800" b="1" i="1" dirty="0">
                <a:solidFill>
                  <a:schemeClr val="accent4">
                    <a:lumMod val="75000"/>
                  </a:schemeClr>
                </a:solidFill>
              </a:rPr>
              <a:t>Wise Sales</a:t>
            </a:r>
          </a:p>
        </c:rich>
      </c:tx>
      <c:layout>
        <c:manualLayout>
          <c:xMode val="edge"/>
          <c:yMode val="edge"/>
          <c:x val="0.41384499623777277"/>
          <c:y val="9.950248756218905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4CB2B0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rgbClr val="4CB2B0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rgbClr val="4CB2B0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4CB2B0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rgbClr val="4CB2B0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"/>
          <c:y val="0.34915422885572139"/>
          <c:w val="1"/>
          <c:h val="0.42001723665138874"/>
        </c:manualLayout>
      </c:layout>
      <c:lineChart>
        <c:grouping val="standard"/>
        <c:varyColors val="0"/>
        <c:ser>
          <c:idx val="0"/>
          <c:order val="0"/>
          <c:tx>
            <c:strRef>
              <c:f>Pivot!$B$3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Pivot!$B$4:$B$16</c:f>
              <c:numCache>
                <c:formatCode>0.00</c:formatCode>
                <c:ptCount val="12"/>
                <c:pt idx="0">
                  <c:v>1868572.6708999942</c:v>
                </c:pt>
                <c:pt idx="1">
                  <c:v>1744677.8305999946</c:v>
                </c:pt>
                <c:pt idx="2">
                  <c:v>1908589.0547999903</c:v>
                </c:pt>
                <c:pt idx="3">
                  <c:v>1948432.230299996</c:v>
                </c:pt>
                <c:pt idx="4">
                  <c:v>2205152.2965000579</c:v>
                </c:pt>
                <c:pt idx="5">
                  <c:v>2936177.7442004676</c:v>
                </c:pt>
                <c:pt idx="6">
                  <c:v>2412980.5949001838</c:v>
                </c:pt>
                <c:pt idx="7">
                  <c:v>2689540.8765003332</c:v>
                </c:pt>
                <c:pt idx="8">
                  <c:v>2536756.6378002465</c:v>
                </c:pt>
                <c:pt idx="9">
                  <c:v>2916660.8978005112</c:v>
                </c:pt>
                <c:pt idx="10">
                  <c:v>2979421.3902004822</c:v>
                </c:pt>
                <c:pt idx="11">
                  <c:v>3211714.9962005564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26-4CCB-A8D6-76BC5738A34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96506847"/>
        <c:axId val="696504927"/>
      </c:lineChart>
      <c:catAx>
        <c:axId val="69650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6504927"/>
        <c:crosses val="autoZero"/>
        <c:auto val="1"/>
        <c:lblAlgn val="ctr"/>
        <c:lblOffset val="100"/>
        <c:noMultiLvlLbl val="0"/>
      </c:catAx>
      <c:valAx>
        <c:axId val="696504927"/>
        <c:scaling>
          <c:orientation val="minMax"/>
        </c:scaling>
        <c:delete val="1"/>
        <c:axPos val="l"/>
        <c:numFmt formatCode="0,,&quot;M&quot;" sourceLinked="0"/>
        <c:majorTickMark val="none"/>
        <c:minorTickMark val="none"/>
        <c:tickLblPos val="nextTo"/>
        <c:crossAx val="696506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project 3.xlsx]Pivot!PivotTable3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1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1" dirty="0">
                <a:solidFill>
                  <a:schemeClr val="accent4">
                    <a:lumMod val="75000"/>
                  </a:schemeClr>
                </a:solidFill>
              </a:rPr>
              <a:t>Quarter</a:t>
            </a:r>
            <a:r>
              <a:rPr lang="en-US" sz="2800" b="1" i="1" baseline="0" dirty="0">
                <a:solidFill>
                  <a:schemeClr val="accent4">
                    <a:lumMod val="75000"/>
                  </a:schemeClr>
                </a:solidFill>
              </a:rPr>
              <a:t> Wise Sales</a:t>
            </a:r>
            <a:endParaRPr lang="en-US" sz="2800" b="1" i="1" dirty="0">
              <a:solidFill>
                <a:schemeClr val="accent4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293737907451833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1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noFill/>
          </a:ln>
          <a:effectLst/>
        </c:spPr>
      </c:pivotFmt>
      <c:pivotFmt>
        <c:idx val="3"/>
        <c:spPr>
          <a:solidFill>
            <a:schemeClr val="accent1"/>
          </a:solidFill>
          <a:ln w="19050">
            <a:noFill/>
          </a:ln>
          <a:effectLst/>
        </c:spPr>
      </c:pivotFmt>
      <c:pivotFmt>
        <c:idx val="4"/>
        <c:spPr>
          <a:solidFill>
            <a:schemeClr val="accent1"/>
          </a:solidFill>
          <a:ln w="19050">
            <a:noFill/>
          </a:ln>
          <a:effectLst/>
        </c:spPr>
      </c:pivotFmt>
      <c:pivotFmt>
        <c:idx val="5"/>
        <c:spPr>
          <a:solidFill>
            <a:schemeClr val="accent1"/>
          </a:solidFill>
          <a:ln w="19050">
            <a:noFill/>
          </a:ln>
          <a:effectLst/>
        </c:spPr>
      </c:pivotFmt>
      <c:pivotFmt>
        <c:idx val="6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lumMod val="60000"/>
              <a:lumOff val="40000"/>
            </a:schemeClr>
          </a:solidFill>
          <a:ln w="19050">
            <a:noFill/>
          </a:ln>
          <a:effectLst/>
        </c:spPr>
      </c:pivotFmt>
      <c:pivotFmt>
        <c:idx val="8"/>
        <c:spPr>
          <a:solidFill>
            <a:schemeClr val="accent1">
              <a:lumMod val="75000"/>
            </a:scheme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lumMod val="50000"/>
            </a:scheme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1"/>
        <c:spPr>
          <a:solidFill>
            <a:schemeClr val="accent1"/>
          </a:solidFill>
          <a:ln w="19050"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lumMod val="60000"/>
              <a:lumOff val="40000"/>
            </a:schemeClr>
          </a:solidFill>
          <a:ln w="19050">
            <a:noFill/>
          </a:ln>
          <a:effectLst/>
        </c:spPr>
      </c:pivotFmt>
      <c:pivotFmt>
        <c:idx val="13"/>
        <c:spPr>
          <a:solidFill>
            <a:schemeClr val="accent1">
              <a:lumMod val="75000"/>
            </a:schemeClr>
          </a:solidFill>
          <a:ln w="19050">
            <a:noFill/>
          </a:ln>
          <a:effectLst/>
        </c:spPr>
      </c:pivotFmt>
      <c:pivotFmt>
        <c:idx val="14"/>
        <c:spPr>
          <a:solidFill>
            <a:schemeClr val="accent1">
              <a:lumMod val="50000"/>
            </a:schemeClr>
          </a:solidFill>
          <a:ln w="19050">
            <a:noFill/>
          </a:ln>
          <a:effectLst/>
        </c:spPr>
      </c:pivotFmt>
      <c:pivotFmt>
        <c:idx val="15"/>
        <c:spPr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/>
        </c:spPr>
      </c:pivotFmt>
      <c:pivotFmt>
        <c:idx val="16"/>
        <c:spPr>
          <a:solidFill>
            <a:srgbClr val="006699"/>
          </a:solidFill>
          <a:ln w="19050"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4CB2B0"/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4CB2B0">
              <a:alpha val="76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4CB2B0">
              <a:alpha val="50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lumMod val="40000"/>
              <a:lumOff val="60000"/>
            </a:schemeClr>
          </a:solidFill>
          <a:ln w="19050">
            <a:noFill/>
          </a:ln>
          <a:effectLst/>
        </c:spPr>
      </c:pivotFmt>
      <c:pivotFmt>
        <c:idx val="21"/>
        <c:spPr>
          <a:solidFill>
            <a:srgbClr val="006699"/>
          </a:solidFill>
          <a:ln w="19050"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4CB2B0"/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4CB2B0">
              <a:alpha val="76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4CB2B0">
              <a:alpha val="50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>
              <a:lumMod val="40000"/>
              <a:lumOff val="60000"/>
            </a:schemeClr>
          </a:solidFill>
          <a:ln w="19050">
            <a:noFill/>
          </a:ln>
          <a:effectLst/>
        </c:spPr>
      </c:pivotFmt>
      <c:pivotFmt>
        <c:idx val="26"/>
        <c:spPr>
          <a:solidFill>
            <a:srgbClr val="006699"/>
          </a:solidFill>
          <a:ln w="19050"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4CB2B0"/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4CB2B0">
              <a:alpha val="76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4CB2B0">
              <a:alpha val="50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>
              <a:lumMod val="40000"/>
              <a:lumOff val="60000"/>
            </a:schemeClr>
          </a:solidFill>
          <a:ln w="19050">
            <a:noFill/>
          </a:ln>
          <a:effectLst/>
        </c:spPr>
      </c:pivotFmt>
      <c:pivotFmt>
        <c:idx val="31"/>
        <c:spPr>
          <a:solidFill>
            <a:srgbClr val="006699"/>
          </a:solidFill>
          <a:ln w="19050"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4CB2B0"/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rgbClr val="4CB2B0">
              <a:alpha val="76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rgbClr val="4CB2B0">
              <a:alpha val="50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>
              <a:lumMod val="40000"/>
              <a:lumOff val="60000"/>
            </a:schemeClr>
          </a:solidFill>
          <a:ln w="19050">
            <a:noFill/>
          </a:ln>
          <a:effectLst/>
        </c:spPr>
      </c:pivotFmt>
      <c:pivotFmt>
        <c:idx val="36"/>
        <c:spPr>
          <a:solidFill>
            <a:srgbClr val="006699"/>
          </a:solidFill>
          <a:ln w="19050"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rgbClr val="4CB2B0"/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rgbClr val="4CB2B0">
              <a:alpha val="76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rgbClr val="4CB2B0">
              <a:alpha val="50000"/>
            </a:srgbClr>
          </a:solidFill>
          <a:ln w="19050"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>
              <a:lumMod val="40000"/>
              <a:lumOff val="60000"/>
            </a:schemeClr>
          </a:solidFill>
          <a:ln w="19050"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5690935372208908"/>
          <c:y val="0.21760057977827399"/>
          <c:w val="0.7042972345848072"/>
          <c:h val="0.72532103263211489"/>
        </c:manualLayout>
      </c:layout>
      <c:pieChart>
        <c:varyColors val="1"/>
        <c:ser>
          <c:idx val="0"/>
          <c:order val="0"/>
          <c:tx>
            <c:strRef>
              <c:f>Pivot!$E$11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6699"/>
            </a:solidFill>
            <a:ln>
              <a:noFill/>
            </a:ln>
          </c:spPr>
          <c:dPt>
            <c:idx val="0"/>
            <c:bubble3D val="0"/>
            <c:spPr>
              <a:solidFill>
                <a:srgbClr val="4CB2B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6A-4BC7-97F7-283BD53BF3C8}"/>
              </c:ext>
            </c:extLst>
          </c:dPt>
          <c:dPt>
            <c:idx val="1"/>
            <c:bubble3D val="0"/>
            <c:spPr>
              <a:solidFill>
                <a:srgbClr val="4CB2B0">
                  <a:alpha val="76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6A-4BC7-97F7-283BD53BF3C8}"/>
              </c:ext>
            </c:extLst>
          </c:dPt>
          <c:dPt>
            <c:idx val="2"/>
            <c:bubble3D val="0"/>
            <c:spPr>
              <a:solidFill>
                <a:srgbClr val="4CB2B0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6A-4BC7-97F7-283BD53BF3C8}"/>
              </c:ext>
            </c:extLst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C6A-4BC7-97F7-283BD53BF3C8}"/>
              </c:ext>
            </c:extLst>
          </c:dPt>
          <c:dLbls>
            <c:dLbl>
              <c:idx val="0"/>
              <c:layout>
                <c:manualLayout>
                  <c:x val="-0.1576999321560934"/>
                  <c:y val="0.12735170603674539"/>
                </c:manualLayout>
              </c:layout>
              <c:numFmt formatCode="0.00,,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6A-4BC7-97F7-283BD53BF3C8}"/>
                </c:ext>
              </c:extLst>
            </c:dLbl>
            <c:dLbl>
              <c:idx val="1"/>
              <c:layout>
                <c:manualLayout>
                  <c:x val="-0.15903222328885969"/>
                  <c:y val="-0.13668868474773987"/>
                </c:manualLayout>
              </c:layout>
              <c:numFmt formatCode="0.00,,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6A-4BC7-97F7-283BD53BF3C8}"/>
                </c:ext>
              </c:extLst>
            </c:dLbl>
            <c:dLbl>
              <c:idx val="2"/>
              <c:layout>
                <c:manualLayout>
                  <c:x val="0.19933247648091415"/>
                  <c:y val="-0.10178317293671624"/>
                </c:manualLayout>
              </c:layout>
              <c:numFmt formatCode="0.00,,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6A-4BC7-97F7-283BD53BF3C8}"/>
                </c:ext>
              </c:extLst>
            </c:dLbl>
            <c:dLbl>
              <c:idx val="3"/>
              <c:layout>
                <c:manualLayout>
                  <c:x val="0.13544660392748942"/>
                  <c:y val="0.1395230387868183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6A-4BC7-97F7-283BD53BF3C8}"/>
                </c:ext>
              </c:extLst>
            </c:dLbl>
            <c:numFmt formatCode="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Pivot!$D$12:$D$16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Pivot!$E$12:$E$16</c:f>
              <c:numCache>
                <c:formatCode>0.00</c:formatCode>
                <c:ptCount val="4"/>
                <c:pt idx="0">
                  <c:v>7089762.2710024659</c:v>
                </c:pt>
                <c:pt idx="1">
                  <c:v>7639278.1092026597</c:v>
                </c:pt>
                <c:pt idx="2">
                  <c:v>9107797.2842029091</c:v>
                </c:pt>
                <c:pt idx="3">
                  <c:v>5521839.5563019952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6A-4BC7-97F7-283BD53BF3C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5694559704933151"/>
          <c:y val="0.12645306564172587"/>
          <c:w val="0.47539883601506333"/>
          <c:h val="8.39558114937125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project 3.xlsx]Pivot!PivotTable4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1" u="none" strike="noStrike" kern="1200" spc="0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 b="1" i="1" u="none">
                <a:solidFill>
                  <a:schemeClr val="accent4">
                    <a:lumMod val="75000"/>
                  </a:schemeClr>
                </a:solidFill>
              </a:rPr>
              <a:t>Year Wise Sales and Production Cost</a:t>
            </a:r>
          </a:p>
        </c:rich>
      </c:tx>
      <c:layout>
        <c:manualLayout>
          <c:xMode val="edge"/>
          <c:yMode val="edge"/>
          <c:x val="0.17713251850225692"/>
          <c:y val="5.5555555555555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1" u="none" strike="noStrike" kern="1200" spc="0" baseline="0">
              <a:solidFill>
                <a:schemeClr val="accent4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2.4043095139749414E-2"/>
              <c:y val="-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1.3114415530772408E-2"/>
              <c:y val="-1.1054079698249556E-16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2.6228831061544815E-2"/>
              <c:y val="-7.2354812046031822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1.9671623296158611E-2"/>
              <c:y val="0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1.3114415530772408E-2"/>
              <c:y val="-1.1054079698249556E-16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2.6228831061544815E-2"/>
              <c:y val="-7.2354812046031822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2.4043095139749414E-2"/>
              <c:y val="-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1.9671623296158611E-2"/>
              <c:y val="0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4CB2B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8CCEC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2.1857359217953995E-2"/>
              <c:y val="-0.10853221806904768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3.4971774748726384E-2"/>
              <c:y val="-7.2354812046031822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3.4971774748726418E-2"/>
              <c:y val="-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3.7157510670521823E-2"/>
              <c:y val="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6.5572077653862039E-3"/>
              <c:y val="-3.0147838352513324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4CB2B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8CCEC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2.1857359217953995E-2"/>
              <c:y val="-0.10853221806904768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4971774748726384E-2"/>
              <c:y val="-7.2354812046031822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4971774748726418E-2"/>
              <c:y val="-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7157510670521823E-2"/>
              <c:y val="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6.5572077653862039E-3"/>
              <c:y val="-3.0147838352513324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4CB2B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8CCEC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2.1857359217953995E-2"/>
              <c:y val="-0.10853221806904768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4971774748726384E-2"/>
              <c:y val="-7.2354812046031822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4971774748726418E-2"/>
              <c:y val="-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7157510670521823E-2"/>
              <c:y val="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6.5572077653862039E-3"/>
              <c:y val="-3.0147838352513324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rgbClr val="4CB2B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8CCEC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2.1857359217953995E-2"/>
              <c:y val="-0.10853221806904768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4971774748726384E-2"/>
              <c:y val="-7.2354812046031822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4971774748726418E-2"/>
              <c:y val="-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7157510670521823E-2"/>
              <c:y val="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6.5572077653862039E-3"/>
              <c:y val="-3.0147838352513324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rgbClr val="4CB2B0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rgbClr val="8CCEC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2.1857359217953995E-2"/>
              <c:y val="-0.10853221806904768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4971774748726384E-2"/>
              <c:y val="-7.2354812046031822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4971774748726418E-2"/>
              <c:y val="-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3.7157510670521823E-2"/>
              <c:y val="1.2059135341005285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FF0909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/>
              </a:solidFill>
            </a:ln>
            <a:effectLst/>
          </c:spPr>
        </c:marker>
        <c:dLbl>
          <c:idx val="0"/>
          <c:layout>
            <c:manualLayout>
              <c:x val="6.5572077653862039E-3"/>
              <c:y val="-3.0147838352513324E-2"/>
            </c:manualLayout>
          </c:layout>
          <c:numFmt formatCode="0.00,,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"/>
          <c:y val="0.26509065478731059"/>
          <c:w val="1"/>
          <c:h val="0.59503382017740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Pivot!$H$3</c:f>
              <c:strCache>
                <c:ptCount val="1"/>
                <c:pt idx="0">
                  <c:v>Sum of Sales amount</c:v>
                </c:pt>
              </c:strCache>
            </c:strRef>
          </c:tx>
          <c:spPr>
            <a:gradFill>
              <a:gsLst>
                <a:gs pos="0">
                  <a:srgbClr val="00999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8431733437840864E-3"/>
                  <c:y val="-2.03703703703703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8DD-46AC-9ACB-126F1E2C6C20}"/>
                </c:ext>
              </c:extLst>
            </c:dLbl>
            <c:dLbl>
              <c:idx val="4"/>
              <c:layout>
                <c:manualLayout>
                  <c:x val="-9.2020293531897626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8DD-46AC-9ACB-126F1E2C6C20}"/>
                </c:ext>
              </c:extLst>
            </c:dLbl>
            <c:numFmt formatCode="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Pivot!$G$4:$G$9</c:f>
              <c:strCach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strCache>
            </c:strRef>
          </c:cat>
          <c:val>
            <c:numRef>
              <c:f>Pivot!$H$4:$H$9</c:f>
              <c:numCache>
                <c:formatCode>0.00</c:formatCode>
                <c:ptCount val="5"/>
                <c:pt idx="0">
                  <c:v>43421.03639999999</c:v>
                </c:pt>
                <c:pt idx="1">
                  <c:v>7075525.929099733</c:v>
                </c:pt>
                <c:pt idx="2">
                  <c:v>5842485.1951999934</c:v>
                </c:pt>
                <c:pt idx="3">
                  <c:v>16351550.340006402</c:v>
                </c:pt>
                <c:pt idx="4">
                  <c:v>45694.720000000038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DD-46AC-9ACB-126F1E2C6C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1043817919"/>
        <c:axId val="1043816479"/>
      </c:barChart>
      <c:lineChart>
        <c:grouping val="stacked"/>
        <c:varyColors val="0"/>
        <c:ser>
          <c:idx val="1"/>
          <c:order val="1"/>
          <c:tx>
            <c:strRef>
              <c:f>Pivot!$I$3</c:f>
              <c:strCache>
                <c:ptCount val="1"/>
                <c:pt idx="0">
                  <c:v>Sum of Production cost</c:v>
                </c:pt>
              </c:strCache>
            </c:strRef>
          </c:tx>
          <c:spPr>
            <a:ln w="28575" cap="rnd">
              <a:solidFill>
                <a:srgbClr val="FF090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FF090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98DD-46AC-9ACB-126F1E2C6C20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FF090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8DD-46AC-9ACB-126F1E2C6C20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FF090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DD-46AC-9ACB-126F1E2C6C20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FF090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98DD-46AC-9ACB-126F1E2C6C20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FF090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98DD-46AC-9ACB-126F1E2C6C20}"/>
              </c:ext>
            </c:extLst>
          </c:dPt>
          <c:dLbls>
            <c:dLbl>
              <c:idx val="0"/>
              <c:layout>
                <c:manualLayout>
                  <c:x val="2.1857359217953995E-2"/>
                  <c:y val="-0.1085322180690476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DD-46AC-9ACB-126F1E2C6C20}"/>
                </c:ext>
              </c:extLst>
            </c:dLbl>
            <c:dLbl>
              <c:idx val="1"/>
              <c:layout>
                <c:manualLayout>
                  <c:x val="4.3043734872233654E-2"/>
                  <c:y val="-2.42066200058326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DD-46AC-9ACB-126F1E2C6C20}"/>
                </c:ext>
              </c:extLst>
            </c:dLbl>
            <c:dLbl>
              <c:idx val="2"/>
              <c:layout>
                <c:manualLayout>
                  <c:x val="3.4971774748726418E-2"/>
                  <c:y val="-1.20591353410052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8DD-46AC-9ACB-126F1E2C6C20}"/>
                </c:ext>
              </c:extLst>
            </c:dLbl>
            <c:dLbl>
              <c:idx val="3"/>
              <c:layout>
                <c:manualLayout>
                  <c:x val="5.4915865435034433E-2"/>
                  <c:y val="4.16888305628463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8DD-46AC-9ACB-126F1E2C6C20}"/>
                </c:ext>
              </c:extLst>
            </c:dLbl>
            <c:dLbl>
              <c:idx val="4"/>
              <c:layout>
                <c:manualLayout>
                  <c:x val="-3.2188162241985147E-2"/>
                  <c:y val="-8.38515602216389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8DD-46AC-9ACB-126F1E2C6C20}"/>
                </c:ext>
              </c:extLst>
            </c:dLbl>
            <c:numFmt formatCode="0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Pivot!$G$4:$G$9</c:f>
              <c:strCach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strCache>
            </c:strRef>
          </c:cat>
          <c:val>
            <c:numRef>
              <c:f>Pivot!$I$4:$I$9</c:f>
              <c:numCache>
                <c:formatCode>General</c:formatCode>
                <c:ptCount val="5"/>
                <c:pt idx="0">
                  <c:v>25572.064000000002</c:v>
                </c:pt>
                <c:pt idx="1">
                  <c:v>4231462.1909998534</c:v>
                </c:pt>
                <c:pt idx="2">
                  <c:v>3414478.1693001222</c:v>
                </c:pt>
                <c:pt idx="3">
                  <c:v>9586139.3689988703</c:v>
                </c:pt>
                <c:pt idx="4">
                  <c:v>20141.78240000012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8DD-46AC-9ACB-126F1E2C6C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43817919"/>
        <c:axId val="1043816479"/>
      </c:lineChart>
      <c:catAx>
        <c:axId val="104381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816479"/>
        <c:crosses val="autoZero"/>
        <c:auto val="1"/>
        <c:lblAlgn val="ctr"/>
        <c:lblOffset val="100"/>
        <c:noMultiLvlLbl val="0"/>
      </c:catAx>
      <c:valAx>
        <c:axId val="1043816479"/>
        <c:scaling>
          <c:orientation val="minMax"/>
        </c:scaling>
        <c:delete val="1"/>
        <c:axPos val="l"/>
        <c:numFmt formatCode="0,,&quot;M&quot;" sourceLinked="0"/>
        <c:majorTickMark val="none"/>
        <c:minorTickMark val="none"/>
        <c:tickLblPos val="nextTo"/>
        <c:crossAx val="1043817919"/>
        <c:crosses val="autoZero"/>
        <c:crossBetween val="between"/>
      </c:valAx>
      <c:spPr>
        <a:solidFill>
          <a:schemeClr val="tx1"/>
        </a:solidFill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157858323007022"/>
          <c:y val="0.15128185285291132"/>
          <c:w val="0.55968521960622331"/>
          <c:h val="0.101749666593393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E3868-7A10-408E-8F07-41E7C03CAF0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07424-AE17-4085-9BBB-402E451BF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596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07424-AE17-4085-9BBB-402E451BF5C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23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07424-AE17-4085-9BBB-402E451BF5C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72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C747-01E9-F453-6B78-C75774DB6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A796-9D99-3B5D-F10E-653F5792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13B83-E4E6-D815-D845-300A2621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EA2E8-2E23-CBD4-27F6-B37BC8A9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2A707-42FE-A78B-616D-F1EA5FB5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03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626-D042-70DC-D088-6741FE7E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E1E19-7C9E-7900-5734-3D9A1575E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D9BE1-5096-8600-9B42-116656D8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5F47F-691A-0AAA-01FF-8E42268B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AA1A-4FF8-061B-68CC-31024830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62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786776-CBEE-BB7E-AA70-B89DD8983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4F847-5E5B-3E84-3A1C-1A316E639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CFC95-B027-0621-BAA9-12599BD6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CEA4C-DC37-0C62-DD45-E693F1F6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CDB7-E5AE-9657-ECD0-538E8526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46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E054-B893-443C-DA8C-CCB24BE1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2218-97D9-54E8-7F51-7BD0E18E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3F10A-B791-4EBA-F45F-44AB3CC8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281F6-CA22-7892-DE5A-E896F58F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D3DA-B234-3930-482D-8897E1ED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2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37B04-2669-AF08-DB7C-72C75B74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24D78-DDF3-4BE0-E3D2-E0B904E3A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5ACD-47B3-17F7-D3A8-EB060CB5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CAFD8-4A6C-67B9-CAD5-FF170C07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3166D-0559-0702-54F6-16468DB4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52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CB82-FED5-C045-9B31-94E60097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DBDF-530C-2594-FF79-F35A3B650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07A8C-0850-2673-151A-3828B646E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32A79-37D8-C6AE-20FB-6DAE7344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7C7CA-6C66-F6D1-F1A8-CE8EAEA20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A480E-48FF-CF40-EF5A-E96B7A6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93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A005-BAA8-B815-9683-9D85DED3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0836A-1C01-5559-E708-A46AEDA5E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DDDD6-0A3B-1430-0C87-AEECDDFF5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589FA-7635-C564-2AA2-6A704CE8A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90B90-0AFB-4EB1-E132-A83050D92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A27655-8102-BB4B-692C-6F44964E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377AF-1F65-B2BE-B6E9-506A6F24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32EC1-D0E2-2714-C80A-59D3B7FE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39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F325-B221-6F29-9D86-6A38DBFF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BF064-64F9-153F-8E7D-B00519F8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798B8-1D14-86A2-1A0A-97AD9D8B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E98BD-2171-E1F5-A7D3-E512A5E0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60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6F148-E0D9-F214-E3AE-08221632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4C3FE-642B-AE67-FADF-4F34A6CE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ABE9-E691-4640-DB63-C3D9A463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53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1783-43AF-8788-02B4-FE0735D6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4CCC1-9AB6-4EED-F791-F994CAD51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18B9E-312B-2CD0-220E-790ACB13F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3BBCF-8534-690B-1CD7-11E0901E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86EA3-D987-E99B-0D26-C661CC7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79E35-088A-5F9C-7C1C-D737CA72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28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C689-C3C7-58F1-3D22-79EB52BC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4935C5-E501-3282-E649-0D3C3B68F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A16C6-2FC8-26E2-B323-6E0BA3222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CF6DE-6C41-F0FA-38B1-27503000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289F7-B656-6611-C623-972E71DF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88EFF-E476-7C64-F37D-83BD9C36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09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32A2B-41CA-5901-685D-89074B4F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EB26D-9296-6071-F254-F2E7F25D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1F111-188B-FEB9-2DF7-B4796B1FB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2528-E38E-4A2C-B744-4A388FEF4E7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7280-C29E-0B32-60E4-5528FF6F2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D76D8-E95C-4A85-74C2-F499A4549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F735D-CB3F-4030-81DE-A340F40A5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3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crdownload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openxmlformats.org/officeDocument/2006/relationships/image" Target="../media/image12.jp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1.png"/><Relationship Id="rId21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0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2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crdownload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exagon 30">
            <a:extLst>
              <a:ext uri="{FF2B5EF4-FFF2-40B4-BE49-F238E27FC236}">
                <a16:creationId xmlns:a16="http://schemas.microsoft.com/office/drawing/2014/main" id="{EF21ECA7-156D-4940-BB87-3AD8E25ACE57}"/>
              </a:ext>
            </a:extLst>
          </p:cNvPr>
          <p:cNvSpPr/>
          <p:nvPr/>
        </p:nvSpPr>
        <p:spPr>
          <a:xfrm>
            <a:off x="491067" y="2302933"/>
            <a:ext cx="1625600" cy="136573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D188A3-292E-CFD8-3737-13DBACE680C5}"/>
              </a:ext>
            </a:extLst>
          </p:cNvPr>
          <p:cNvSpPr txBox="1"/>
          <p:nvPr/>
        </p:nvSpPr>
        <p:spPr>
          <a:xfrm>
            <a:off x="192024" y="2492502"/>
            <a:ext cx="4363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lgerian" panose="04020705040A02060702" pitchFamily="82" charset="0"/>
              </a:rPr>
              <a:t>ADVENTURE WORKS</a:t>
            </a:r>
            <a:endParaRPr lang="en-IN" sz="5400" b="1" dirty="0">
              <a:latin typeface="Algerian" panose="04020705040A02060702" pitchFamily="82" charset="0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644146B8-02E3-DD93-CA52-D76EF4605499}"/>
              </a:ext>
            </a:extLst>
          </p:cNvPr>
          <p:cNvSpPr/>
          <p:nvPr/>
        </p:nvSpPr>
        <p:spPr>
          <a:xfrm>
            <a:off x="1866265" y="4838499"/>
            <a:ext cx="1114002" cy="102043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291E51F0-BF60-1EF4-4FC7-19FB20495C11}"/>
              </a:ext>
            </a:extLst>
          </p:cNvPr>
          <p:cNvSpPr/>
          <p:nvPr/>
        </p:nvSpPr>
        <p:spPr>
          <a:xfrm>
            <a:off x="3154495" y="1329251"/>
            <a:ext cx="858705" cy="78483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C35FBE-7042-7659-36CB-49AB207989AD}"/>
              </a:ext>
            </a:extLst>
          </p:cNvPr>
          <p:cNvGrpSpPr/>
          <p:nvPr/>
        </p:nvGrpSpPr>
        <p:grpSpPr>
          <a:xfrm>
            <a:off x="4683252" y="-576072"/>
            <a:ext cx="10712196" cy="13999979"/>
            <a:chOff x="4683252" y="-576072"/>
            <a:chExt cx="10712196" cy="13999979"/>
          </a:xfrm>
          <a:blipFill>
            <a:blip r:embed="rId2"/>
            <a:stretch>
              <a:fillRect/>
            </a:stretch>
          </a:blip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38CEFD-D3D1-43A1-FFF4-6B93990CD2EF}"/>
                </a:ext>
              </a:extLst>
            </p:cNvPr>
            <p:cNvGrpSpPr/>
            <p:nvPr/>
          </p:nvGrpSpPr>
          <p:grpSpPr>
            <a:xfrm>
              <a:off x="4683252" y="-576072"/>
              <a:ext cx="9529572" cy="8194548"/>
              <a:chOff x="4683252" y="-576072"/>
              <a:chExt cx="9529572" cy="8194548"/>
            </a:xfrm>
            <a:grpFill/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2E9E0508-1E7F-1D52-E919-726E6CF2E9A9}"/>
                  </a:ext>
                </a:extLst>
              </p:cNvPr>
              <p:cNvSpPr/>
              <p:nvPr/>
            </p:nvSpPr>
            <p:spPr>
              <a:xfrm rot="16200000">
                <a:off x="5832348" y="-521208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3BF5D227-EB9F-008E-DE64-08D979B084BC}"/>
                  </a:ext>
                </a:extLst>
              </p:cNvPr>
              <p:cNvSpPr/>
              <p:nvPr/>
            </p:nvSpPr>
            <p:spPr>
              <a:xfrm rot="16200000">
                <a:off x="8247888" y="-510540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F1E727EF-1697-3F94-E4BC-2E4642499763}"/>
                  </a:ext>
                </a:extLst>
              </p:cNvPr>
              <p:cNvSpPr/>
              <p:nvPr/>
            </p:nvSpPr>
            <p:spPr>
              <a:xfrm rot="16200000">
                <a:off x="10663428" y="-512064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FCCA6B05-FB20-42D8-3E05-788C92FE0874}"/>
                  </a:ext>
                </a:extLst>
              </p:cNvPr>
              <p:cNvSpPr/>
              <p:nvPr/>
            </p:nvSpPr>
            <p:spPr>
              <a:xfrm rot="16200000">
                <a:off x="7021068" y="1423416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4761E8D5-B184-026B-0C65-6303961ADDE2}"/>
                  </a:ext>
                </a:extLst>
              </p:cNvPr>
              <p:cNvSpPr/>
              <p:nvPr/>
            </p:nvSpPr>
            <p:spPr>
              <a:xfrm rot="16200000">
                <a:off x="9464040" y="1415796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F35C3382-C472-2E65-1475-C1FBAE0CB7E5}"/>
                  </a:ext>
                </a:extLst>
              </p:cNvPr>
              <p:cNvSpPr/>
              <p:nvPr/>
            </p:nvSpPr>
            <p:spPr>
              <a:xfrm rot="16200000">
                <a:off x="4628388" y="1414272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6C19FDE4-CDB3-B05A-B7F8-797B146E17FE}"/>
                  </a:ext>
                </a:extLst>
              </p:cNvPr>
              <p:cNvSpPr/>
              <p:nvPr/>
            </p:nvSpPr>
            <p:spPr>
              <a:xfrm rot="16200000">
                <a:off x="5811012" y="3340608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6F7B5C27-99FA-8BC6-3EB4-6C12EE962662}"/>
                  </a:ext>
                </a:extLst>
              </p:cNvPr>
              <p:cNvSpPr/>
              <p:nvPr/>
            </p:nvSpPr>
            <p:spPr>
              <a:xfrm rot="16200000">
                <a:off x="8235696" y="3332988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302191D6-1288-3349-E6B9-DC7939C10A85}"/>
                  </a:ext>
                </a:extLst>
              </p:cNvPr>
              <p:cNvSpPr/>
              <p:nvPr/>
            </p:nvSpPr>
            <p:spPr>
              <a:xfrm rot="16200000">
                <a:off x="10669524" y="3331464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7E0C9CF0-49ED-1231-4829-A5BD609E6E6E}"/>
                  </a:ext>
                </a:extLst>
              </p:cNvPr>
              <p:cNvSpPr/>
              <p:nvPr/>
            </p:nvSpPr>
            <p:spPr>
              <a:xfrm rot="16200000">
                <a:off x="4628388" y="5257800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73A0118F-55FC-1366-814C-23BA79B5612C}"/>
                  </a:ext>
                </a:extLst>
              </p:cNvPr>
              <p:cNvSpPr/>
              <p:nvPr/>
            </p:nvSpPr>
            <p:spPr>
              <a:xfrm rot="16200000">
                <a:off x="7053072" y="5250180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44833654-A141-52FE-7D8A-A1D27C537DF6}"/>
                  </a:ext>
                </a:extLst>
              </p:cNvPr>
              <p:cNvSpPr/>
              <p:nvPr/>
            </p:nvSpPr>
            <p:spPr>
              <a:xfrm rot="16200000">
                <a:off x="9486900" y="5248656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19666154-D46C-C7FA-95F0-A2AEAD57E3DE}"/>
                  </a:ext>
                </a:extLst>
              </p:cNvPr>
              <p:cNvSpPr/>
              <p:nvPr/>
            </p:nvSpPr>
            <p:spPr>
              <a:xfrm rot="16200000">
                <a:off x="11852148" y="1339596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148EF89A-82D9-C75F-6234-BEAF115F661C}"/>
                  </a:ext>
                </a:extLst>
              </p:cNvPr>
              <p:cNvSpPr/>
              <p:nvPr/>
            </p:nvSpPr>
            <p:spPr>
              <a:xfrm rot="16200000">
                <a:off x="11852148" y="5248655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0D05BF54-53CB-5D96-E6AF-30F531C1859B}"/>
                </a:ext>
              </a:extLst>
            </p:cNvPr>
            <p:cNvSpPr/>
            <p:nvPr/>
          </p:nvSpPr>
          <p:spPr>
            <a:xfrm rot="16200000">
              <a:off x="5840730" y="7237730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24BA462B-7B85-3AD2-E4EE-43FAD4EABEA8}"/>
                </a:ext>
              </a:extLst>
            </p:cNvPr>
            <p:cNvSpPr/>
            <p:nvPr/>
          </p:nvSpPr>
          <p:spPr>
            <a:xfrm rot="16200000">
              <a:off x="8279124" y="7254665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2802EB73-9FE0-020F-464F-AC0DD7929270}"/>
                </a:ext>
              </a:extLst>
            </p:cNvPr>
            <p:cNvSpPr/>
            <p:nvPr/>
          </p:nvSpPr>
          <p:spPr>
            <a:xfrm rot="16200000">
              <a:off x="10666722" y="7254667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BDC124BF-9949-EAB6-1C4C-099F3FB9E511}"/>
                </a:ext>
              </a:extLst>
            </p:cNvPr>
            <p:cNvSpPr/>
            <p:nvPr/>
          </p:nvSpPr>
          <p:spPr>
            <a:xfrm rot="16200000">
              <a:off x="13070077" y="7254665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2D766C96-2C8D-908D-B31D-BB64061A306D}"/>
                </a:ext>
              </a:extLst>
            </p:cNvPr>
            <p:cNvSpPr/>
            <p:nvPr/>
          </p:nvSpPr>
          <p:spPr>
            <a:xfrm rot="16200000">
              <a:off x="4621532" y="9168134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47BEB0F2-A585-FB71-1FC2-D41B2F7E2DEF}"/>
                </a:ext>
              </a:extLst>
            </p:cNvPr>
            <p:cNvSpPr/>
            <p:nvPr/>
          </p:nvSpPr>
          <p:spPr>
            <a:xfrm rot="16200000">
              <a:off x="7059926" y="9185069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40ECC991-DB33-9968-B451-57137461A521}"/>
                </a:ext>
              </a:extLst>
            </p:cNvPr>
            <p:cNvSpPr/>
            <p:nvPr/>
          </p:nvSpPr>
          <p:spPr>
            <a:xfrm rot="16200000">
              <a:off x="9447524" y="9185071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C4560458-A034-CEA9-6679-DFDA95910A16}"/>
                </a:ext>
              </a:extLst>
            </p:cNvPr>
            <p:cNvSpPr/>
            <p:nvPr/>
          </p:nvSpPr>
          <p:spPr>
            <a:xfrm rot="16200000">
              <a:off x="11850879" y="9185069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C4C6FC2-9D9A-5A66-DAFE-86E747422661}"/>
                </a:ext>
              </a:extLst>
            </p:cNvPr>
            <p:cNvSpPr/>
            <p:nvPr/>
          </p:nvSpPr>
          <p:spPr>
            <a:xfrm rot="16200000">
              <a:off x="5823792" y="11081599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8EE1B152-0BBA-5614-536C-1F8E7707B7A2}"/>
                </a:ext>
              </a:extLst>
            </p:cNvPr>
            <p:cNvSpPr/>
            <p:nvPr/>
          </p:nvSpPr>
          <p:spPr>
            <a:xfrm rot="16200000">
              <a:off x="8262186" y="11098534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650161C4-9719-3224-53C5-6DF4646CDF93}"/>
                </a:ext>
              </a:extLst>
            </p:cNvPr>
            <p:cNvSpPr/>
            <p:nvPr/>
          </p:nvSpPr>
          <p:spPr>
            <a:xfrm rot="16200000">
              <a:off x="10649784" y="11098536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E5DDE5DD-12C6-4308-6651-1DEEE0C2E3CD}"/>
                </a:ext>
              </a:extLst>
            </p:cNvPr>
            <p:cNvSpPr/>
            <p:nvPr/>
          </p:nvSpPr>
          <p:spPr>
            <a:xfrm rot="16200000">
              <a:off x="13053139" y="11098534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6225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99121D0-D77B-2D6B-74BF-D2A81B4CA2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500756" y="3688973"/>
                </a:moveTo>
                <a:lnTo>
                  <a:pt x="4651270" y="4179176"/>
                </a:lnTo>
                <a:lnTo>
                  <a:pt x="4351811" y="4179176"/>
                </a:lnTo>
                <a:close/>
                <a:moveTo>
                  <a:pt x="6835888" y="3335507"/>
                </a:moveTo>
                <a:lnTo>
                  <a:pt x="6835888" y="4699144"/>
                </a:lnTo>
                <a:lnTo>
                  <a:pt x="7257257" y="4699144"/>
                </a:lnTo>
                <a:lnTo>
                  <a:pt x="7257257" y="4366388"/>
                </a:lnTo>
                <a:lnTo>
                  <a:pt x="7474962" y="4138350"/>
                </a:lnTo>
                <a:lnTo>
                  <a:pt x="7762473" y="4699144"/>
                </a:lnTo>
                <a:lnTo>
                  <a:pt x="8281381" y="4699144"/>
                </a:lnTo>
                <a:lnTo>
                  <a:pt x="7761442" y="3850213"/>
                </a:lnTo>
                <a:lnTo>
                  <a:pt x="8259057" y="3335507"/>
                </a:lnTo>
                <a:lnTo>
                  <a:pt x="7698640" y="3335507"/>
                </a:lnTo>
                <a:lnTo>
                  <a:pt x="7257257" y="3850824"/>
                </a:lnTo>
                <a:lnTo>
                  <a:pt x="7257257" y="3335507"/>
                </a:lnTo>
                <a:close/>
                <a:moveTo>
                  <a:pt x="4276118" y="3335507"/>
                </a:moveTo>
                <a:lnTo>
                  <a:pt x="3763592" y="4699144"/>
                </a:lnTo>
                <a:lnTo>
                  <a:pt x="4193827" y="4699144"/>
                </a:lnTo>
                <a:lnTo>
                  <a:pt x="4260291" y="4474041"/>
                </a:lnTo>
                <a:lnTo>
                  <a:pt x="4738677" y="4474041"/>
                </a:lnTo>
                <a:lnTo>
                  <a:pt x="4806900" y="4699144"/>
                </a:lnTo>
                <a:lnTo>
                  <a:pt x="5248151" y="4699144"/>
                </a:lnTo>
                <a:lnTo>
                  <a:pt x="4735742" y="3335507"/>
                </a:lnTo>
                <a:close/>
                <a:moveTo>
                  <a:pt x="2566269" y="3335507"/>
                </a:moveTo>
                <a:lnTo>
                  <a:pt x="2566269" y="3672230"/>
                </a:lnTo>
                <a:lnTo>
                  <a:pt x="2996010" y="3672230"/>
                </a:lnTo>
                <a:lnTo>
                  <a:pt x="2996010" y="4699144"/>
                </a:lnTo>
                <a:lnTo>
                  <a:pt x="3417380" y="4699144"/>
                </a:lnTo>
                <a:lnTo>
                  <a:pt x="3417380" y="3672230"/>
                </a:lnTo>
                <a:lnTo>
                  <a:pt x="3847121" y="3672230"/>
                </a:lnTo>
                <a:lnTo>
                  <a:pt x="3847121" y="3335507"/>
                </a:lnTo>
                <a:close/>
                <a:moveTo>
                  <a:pt x="5988088" y="3312252"/>
                </a:moveTo>
                <a:cubicBezTo>
                  <a:pt x="5768567" y="3312252"/>
                  <a:pt x="5598810" y="3372830"/>
                  <a:pt x="5478817" y="3493985"/>
                </a:cubicBezTo>
                <a:cubicBezTo>
                  <a:pt x="5358824" y="3615141"/>
                  <a:pt x="5298828" y="3788502"/>
                  <a:pt x="5298828" y="4014070"/>
                </a:cubicBezTo>
                <a:cubicBezTo>
                  <a:pt x="5298828" y="4183255"/>
                  <a:pt x="5332935" y="4322072"/>
                  <a:pt x="5401147" y="4430519"/>
                </a:cubicBezTo>
                <a:cubicBezTo>
                  <a:pt x="5469360" y="4538967"/>
                  <a:pt x="5550440" y="4614726"/>
                  <a:pt x="5644388" y="4657795"/>
                </a:cubicBezTo>
                <a:cubicBezTo>
                  <a:pt x="5738336" y="4700864"/>
                  <a:pt x="5859414" y="4722398"/>
                  <a:pt x="6007622" y="4722398"/>
                </a:cubicBezTo>
                <a:cubicBezTo>
                  <a:pt x="6129785" y="4722398"/>
                  <a:pt x="6230399" y="4704725"/>
                  <a:pt x="6309464" y="4669378"/>
                </a:cubicBezTo>
                <a:cubicBezTo>
                  <a:pt x="6388529" y="4634032"/>
                  <a:pt x="6454727" y="4581632"/>
                  <a:pt x="6508056" y="4512179"/>
                </a:cubicBezTo>
                <a:cubicBezTo>
                  <a:pt x="6561386" y="4442726"/>
                  <a:pt x="6600454" y="4356219"/>
                  <a:pt x="6625259" y="4252660"/>
                </a:cubicBezTo>
                <a:lnTo>
                  <a:pt x="6255979" y="4141039"/>
                </a:lnTo>
                <a:cubicBezTo>
                  <a:pt x="6237375" y="4227235"/>
                  <a:pt x="6207454" y="4292967"/>
                  <a:pt x="6166217" y="4338236"/>
                </a:cubicBezTo>
                <a:cubicBezTo>
                  <a:pt x="6124979" y="4383505"/>
                  <a:pt x="6064053" y="4406139"/>
                  <a:pt x="5983437" y="4406139"/>
                </a:cubicBezTo>
                <a:cubicBezTo>
                  <a:pt x="5900342" y="4406139"/>
                  <a:pt x="5835849" y="4378112"/>
                  <a:pt x="5789961" y="4322059"/>
                </a:cubicBezTo>
                <a:cubicBezTo>
                  <a:pt x="5744072" y="4266007"/>
                  <a:pt x="5721128" y="4162413"/>
                  <a:pt x="5721128" y="4011279"/>
                </a:cubicBezTo>
                <a:cubicBezTo>
                  <a:pt x="5721128" y="3889271"/>
                  <a:pt x="5740352" y="3799776"/>
                  <a:pt x="5778799" y="3742793"/>
                </a:cubicBezTo>
                <a:cubicBezTo>
                  <a:pt x="5829648" y="3665985"/>
                  <a:pt x="5902822" y="3627582"/>
                  <a:pt x="5998320" y="3627582"/>
                </a:cubicBezTo>
                <a:cubicBezTo>
                  <a:pt x="6040488" y="3627582"/>
                  <a:pt x="6078625" y="3636263"/>
                  <a:pt x="6112732" y="3653627"/>
                </a:cubicBezTo>
                <a:cubicBezTo>
                  <a:pt x="6146838" y="3670990"/>
                  <a:pt x="6175674" y="3695794"/>
                  <a:pt x="6199238" y="3728041"/>
                </a:cubicBezTo>
                <a:cubicBezTo>
                  <a:pt x="6213501" y="3747264"/>
                  <a:pt x="6227143" y="3777650"/>
                  <a:pt x="6240166" y="3819198"/>
                </a:cubicBezTo>
                <a:lnTo>
                  <a:pt x="6612236" y="3736412"/>
                </a:lnTo>
                <a:cubicBezTo>
                  <a:pt x="6564487" y="3592545"/>
                  <a:pt x="6491468" y="3485885"/>
                  <a:pt x="6393180" y="3416432"/>
                </a:cubicBezTo>
                <a:cubicBezTo>
                  <a:pt x="6294891" y="3346979"/>
                  <a:pt x="6159861" y="3312252"/>
                  <a:pt x="5988088" y="3312252"/>
                </a:cubicBezTo>
                <a:close/>
                <a:moveTo>
                  <a:pt x="1847653" y="3312252"/>
                </a:moveTo>
                <a:cubicBezTo>
                  <a:pt x="1705646" y="3312252"/>
                  <a:pt x="1593870" y="3330080"/>
                  <a:pt x="1512324" y="3365737"/>
                </a:cubicBezTo>
                <a:cubicBezTo>
                  <a:pt x="1430779" y="3401394"/>
                  <a:pt x="1369697" y="3450383"/>
                  <a:pt x="1329080" y="3512705"/>
                </a:cubicBezTo>
                <a:cubicBezTo>
                  <a:pt x="1288462" y="3575027"/>
                  <a:pt x="1268153" y="3641224"/>
                  <a:pt x="1268153" y="3711297"/>
                </a:cubicBezTo>
                <a:cubicBezTo>
                  <a:pt x="1268153" y="3817958"/>
                  <a:pt x="1307841" y="3905704"/>
                  <a:pt x="1387216" y="3974537"/>
                </a:cubicBezTo>
                <a:cubicBezTo>
                  <a:pt x="1465971" y="4043370"/>
                  <a:pt x="1597745" y="4098561"/>
                  <a:pt x="1782540" y="4140108"/>
                </a:cubicBezTo>
                <a:cubicBezTo>
                  <a:pt x="1895402" y="4164913"/>
                  <a:pt x="1967335" y="4191268"/>
                  <a:pt x="1998341" y="4219173"/>
                </a:cubicBezTo>
                <a:cubicBezTo>
                  <a:pt x="2029347" y="4247079"/>
                  <a:pt x="2044850" y="4278705"/>
                  <a:pt x="2044850" y="4314051"/>
                </a:cubicBezTo>
                <a:cubicBezTo>
                  <a:pt x="2044850" y="4351258"/>
                  <a:pt x="2028572" y="4383970"/>
                  <a:pt x="1996016" y="4412185"/>
                </a:cubicBezTo>
                <a:cubicBezTo>
                  <a:pt x="1963459" y="4440400"/>
                  <a:pt x="1917106" y="4454508"/>
                  <a:pt x="1856954" y="4454508"/>
                </a:cubicBezTo>
                <a:cubicBezTo>
                  <a:pt x="1776339" y="4454508"/>
                  <a:pt x="1714327" y="4426913"/>
                  <a:pt x="1670919" y="4371722"/>
                </a:cubicBezTo>
                <a:cubicBezTo>
                  <a:pt x="1644254" y="4337616"/>
                  <a:pt x="1626581" y="4288006"/>
                  <a:pt x="1617899" y="4222894"/>
                </a:cubicBezTo>
                <a:lnTo>
                  <a:pt x="1216993" y="4248009"/>
                </a:lnTo>
                <a:cubicBezTo>
                  <a:pt x="1228776" y="4385675"/>
                  <a:pt x="1279315" y="4499156"/>
                  <a:pt x="1368612" y="4588453"/>
                </a:cubicBezTo>
                <a:cubicBezTo>
                  <a:pt x="1457909" y="4677750"/>
                  <a:pt x="1618519" y="4722398"/>
                  <a:pt x="1850443" y="4722398"/>
                </a:cubicBezTo>
                <a:cubicBezTo>
                  <a:pt x="1982528" y="4722398"/>
                  <a:pt x="2091979" y="4703330"/>
                  <a:pt x="2178796" y="4665193"/>
                </a:cubicBezTo>
                <a:cubicBezTo>
                  <a:pt x="2265611" y="4627055"/>
                  <a:pt x="2333205" y="4571090"/>
                  <a:pt x="2381574" y="4497296"/>
                </a:cubicBezTo>
                <a:cubicBezTo>
                  <a:pt x="2429943" y="4423502"/>
                  <a:pt x="2454128" y="4342887"/>
                  <a:pt x="2454128" y="4255450"/>
                </a:cubicBezTo>
                <a:cubicBezTo>
                  <a:pt x="2454128" y="4181036"/>
                  <a:pt x="2435989" y="4113754"/>
                  <a:pt x="2399712" y="4053602"/>
                </a:cubicBezTo>
                <a:cubicBezTo>
                  <a:pt x="2363435" y="3993451"/>
                  <a:pt x="2305455" y="3943066"/>
                  <a:pt x="2225769" y="3902448"/>
                </a:cubicBezTo>
                <a:cubicBezTo>
                  <a:pt x="2146084" y="3861831"/>
                  <a:pt x="2014154" y="3821678"/>
                  <a:pt x="1829979" y="3781991"/>
                </a:cubicBezTo>
                <a:cubicBezTo>
                  <a:pt x="1755565" y="3766488"/>
                  <a:pt x="1708436" y="3749745"/>
                  <a:pt x="1688593" y="3731761"/>
                </a:cubicBezTo>
                <a:cubicBezTo>
                  <a:pt x="1668129" y="3714398"/>
                  <a:pt x="1657897" y="3694864"/>
                  <a:pt x="1657897" y="3673160"/>
                </a:cubicBezTo>
                <a:cubicBezTo>
                  <a:pt x="1657897" y="3643395"/>
                  <a:pt x="1670299" y="3618125"/>
                  <a:pt x="1695104" y="3597351"/>
                </a:cubicBezTo>
                <a:cubicBezTo>
                  <a:pt x="1719909" y="3576577"/>
                  <a:pt x="1756805" y="3566190"/>
                  <a:pt x="1805795" y="3566190"/>
                </a:cubicBezTo>
                <a:cubicBezTo>
                  <a:pt x="1865326" y="3566190"/>
                  <a:pt x="1911990" y="3580143"/>
                  <a:pt x="1945786" y="3608048"/>
                </a:cubicBezTo>
                <a:cubicBezTo>
                  <a:pt x="1979583" y="3635953"/>
                  <a:pt x="2001752" y="3680602"/>
                  <a:pt x="2012294" y="3741993"/>
                </a:cubicBezTo>
                <a:lnTo>
                  <a:pt x="2409479" y="3718739"/>
                </a:lnTo>
                <a:cubicBezTo>
                  <a:pt x="2392116" y="3577352"/>
                  <a:pt x="2337701" y="3474258"/>
                  <a:pt x="2246233" y="3409455"/>
                </a:cubicBezTo>
                <a:cubicBezTo>
                  <a:pt x="2154766" y="3344653"/>
                  <a:pt x="2021906" y="3312252"/>
                  <a:pt x="1847653" y="3312252"/>
                </a:cubicBezTo>
                <a:close/>
                <a:moveTo>
                  <a:pt x="5911307" y="2226867"/>
                </a:moveTo>
                <a:cubicBezTo>
                  <a:pt x="5941014" y="2226867"/>
                  <a:pt x="5964540" y="2236787"/>
                  <a:pt x="5981886" y="2256626"/>
                </a:cubicBezTo>
                <a:cubicBezTo>
                  <a:pt x="5999232" y="2276465"/>
                  <a:pt x="6007906" y="2307885"/>
                  <a:pt x="6007906" y="2350888"/>
                </a:cubicBezTo>
                <a:cubicBezTo>
                  <a:pt x="6007906" y="2401991"/>
                  <a:pt x="5999596" y="2437411"/>
                  <a:pt x="5982977" y="2457146"/>
                </a:cubicBezTo>
                <a:cubicBezTo>
                  <a:pt x="5966358" y="2476881"/>
                  <a:pt x="5942884" y="2486749"/>
                  <a:pt x="5912553" y="2486749"/>
                </a:cubicBezTo>
                <a:cubicBezTo>
                  <a:pt x="5883054" y="2486749"/>
                  <a:pt x="5859736" y="2476674"/>
                  <a:pt x="5842597" y="2456523"/>
                </a:cubicBezTo>
                <a:cubicBezTo>
                  <a:pt x="5825459" y="2436372"/>
                  <a:pt x="5816889" y="2403238"/>
                  <a:pt x="5816889" y="2357120"/>
                </a:cubicBezTo>
                <a:cubicBezTo>
                  <a:pt x="5816889" y="2310586"/>
                  <a:pt x="5825510" y="2277244"/>
                  <a:pt x="5842753" y="2257093"/>
                </a:cubicBezTo>
                <a:cubicBezTo>
                  <a:pt x="5859995" y="2236943"/>
                  <a:pt x="5882846" y="2226867"/>
                  <a:pt x="5911307" y="2226867"/>
                </a:cubicBezTo>
                <a:close/>
                <a:moveTo>
                  <a:pt x="4958807" y="2226867"/>
                </a:moveTo>
                <a:cubicBezTo>
                  <a:pt x="4988513" y="2226867"/>
                  <a:pt x="5012040" y="2236787"/>
                  <a:pt x="5029386" y="2256626"/>
                </a:cubicBezTo>
                <a:cubicBezTo>
                  <a:pt x="5046732" y="2276465"/>
                  <a:pt x="5055406" y="2307885"/>
                  <a:pt x="5055406" y="2350888"/>
                </a:cubicBezTo>
                <a:cubicBezTo>
                  <a:pt x="5055406" y="2401991"/>
                  <a:pt x="5047096" y="2437411"/>
                  <a:pt x="5030477" y="2457146"/>
                </a:cubicBezTo>
                <a:cubicBezTo>
                  <a:pt x="5013858" y="2476881"/>
                  <a:pt x="4990384" y="2486749"/>
                  <a:pt x="4960053" y="2486749"/>
                </a:cubicBezTo>
                <a:cubicBezTo>
                  <a:pt x="4930554" y="2486749"/>
                  <a:pt x="4907236" y="2476674"/>
                  <a:pt x="4890097" y="2456523"/>
                </a:cubicBezTo>
                <a:cubicBezTo>
                  <a:pt x="4872959" y="2436372"/>
                  <a:pt x="4864389" y="2403238"/>
                  <a:pt x="4864389" y="2357120"/>
                </a:cubicBezTo>
                <a:cubicBezTo>
                  <a:pt x="4864389" y="2310586"/>
                  <a:pt x="4873011" y="2277244"/>
                  <a:pt x="4890253" y="2257093"/>
                </a:cubicBezTo>
                <a:cubicBezTo>
                  <a:pt x="4907495" y="2236943"/>
                  <a:pt x="4930347" y="2226867"/>
                  <a:pt x="4958807" y="2226867"/>
                </a:cubicBezTo>
                <a:close/>
                <a:moveTo>
                  <a:pt x="6714174" y="2127776"/>
                </a:moveTo>
                <a:lnTo>
                  <a:pt x="6892103" y="2393267"/>
                </a:lnTo>
                <a:lnTo>
                  <a:pt x="6892103" y="2584594"/>
                </a:lnTo>
                <a:lnTo>
                  <a:pt x="7033573" y="2584594"/>
                </a:lnTo>
                <a:lnTo>
                  <a:pt x="7033573" y="2393267"/>
                </a:lnTo>
                <a:lnTo>
                  <a:pt x="7211190" y="2127776"/>
                </a:lnTo>
                <a:lnTo>
                  <a:pt x="7055235" y="2127776"/>
                </a:lnTo>
                <a:lnTo>
                  <a:pt x="6963008" y="2281886"/>
                </a:lnTo>
                <a:lnTo>
                  <a:pt x="6870971" y="2127776"/>
                </a:lnTo>
                <a:close/>
                <a:moveTo>
                  <a:pt x="5274393" y="2127776"/>
                </a:moveTo>
                <a:lnTo>
                  <a:pt x="5274393" y="2584594"/>
                </a:lnTo>
                <a:lnTo>
                  <a:pt x="5635859" y="2584594"/>
                </a:lnTo>
                <a:lnTo>
                  <a:pt x="5635859" y="2472103"/>
                </a:lnTo>
                <a:lnTo>
                  <a:pt x="5415551" y="2472103"/>
                </a:lnTo>
                <a:lnTo>
                  <a:pt x="5415551" y="2127776"/>
                </a:lnTo>
                <a:close/>
                <a:moveTo>
                  <a:pt x="4208527" y="2127776"/>
                </a:moveTo>
                <a:lnTo>
                  <a:pt x="4208527" y="2584594"/>
                </a:lnTo>
                <a:lnTo>
                  <a:pt x="4341273" y="2584594"/>
                </a:lnTo>
                <a:lnTo>
                  <a:pt x="4341273" y="2333769"/>
                </a:lnTo>
                <a:lnTo>
                  <a:pt x="4512346" y="2584594"/>
                </a:lnTo>
                <a:lnTo>
                  <a:pt x="4645403" y="2584594"/>
                </a:lnTo>
                <a:lnTo>
                  <a:pt x="4645403" y="2127776"/>
                </a:lnTo>
                <a:lnTo>
                  <a:pt x="4512346" y="2127776"/>
                </a:lnTo>
                <a:lnTo>
                  <a:pt x="4512346" y="2380510"/>
                </a:lnTo>
                <a:lnTo>
                  <a:pt x="4340337" y="2127776"/>
                </a:lnTo>
                <a:close/>
                <a:moveTo>
                  <a:pt x="3674816" y="2127776"/>
                </a:moveTo>
                <a:lnTo>
                  <a:pt x="3674816" y="2584594"/>
                </a:lnTo>
                <a:lnTo>
                  <a:pt x="3815974" y="2584594"/>
                </a:lnTo>
                <a:lnTo>
                  <a:pt x="3815974" y="2399810"/>
                </a:lnTo>
                <a:lnTo>
                  <a:pt x="3970221" y="2399810"/>
                </a:lnTo>
                <a:lnTo>
                  <a:pt x="3970221" y="2584594"/>
                </a:lnTo>
                <a:lnTo>
                  <a:pt x="4112003" y="2584594"/>
                </a:lnTo>
                <a:lnTo>
                  <a:pt x="4112003" y="2127776"/>
                </a:lnTo>
                <a:lnTo>
                  <a:pt x="3970221" y="2127776"/>
                </a:lnTo>
                <a:lnTo>
                  <a:pt x="3970221" y="2287631"/>
                </a:lnTo>
                <a:lnTo>
                  <a:pt x="3815974" y="2287631"/>
                </a:lnTo>
                <a:lnTo>
                  <a:pt x="3815974" y="2127776"/>
                </a:lnTo>
                <a:close/>
                <a:moveTo>
                  <a:pt x="2721381" y="2127776"/>
                </a:moveTo>
                <a:lnTo>
                  <a:pt x="2721381" y="2584594"/>
                </a:lnTo>
                <a:lnTo>
                  <a:pt x="3106530" y="2584594"/>
                </a:lnTo>
                <a:lnTo>
                  <a:pt x="3106530" y="2481140"/>
                </a:lnTo>
                <a:lnTo>
                  <a:pt x="2862851" y="2481140"/>
                </a:lnTo>
                <a:lnTo>
                  <a:pt x="2862851" y="2391085"/>
                </a:lnTo>
                <a:lnTo>
                  <a:pt x="3082535" y="2391085"/>
                </a:lnTo>
                <a:lnTo>
                  <a:pt x="3082535" y="2297914"/>
                </a:lnTo>
                <a:lnTo>
                  <a:pt x="2862851" y="2297914"/>
                </a:lnTo>
                <a:lnTo>
                  <a:pt x="2862851" y="2225309"/>
                </a:lnTo>
                <a:lnTo>
                  <a:pt x="3099674" y="2225309"/>
                </a:lnTo>
                <a:lnTo>
                  <a:pt x="3099674" y="2127776"/>
                </a:lnTo>
                <a:close/>
                <a:moveTo>
                  <a:pt x="2232397" y="2127776"/>
                </a:moveTo>
                <a:lnTo>
                  <a:pt x="2232397" y="2240578"/>
                </a:lnTo>
                <a:lnTo>
                  <a:pt x="2376360" y="2240578"/>
                </a:lnTo>
                <a:lnTo>
                  <a:pt x="2376360" y="2584594"/>
                </a:lnTo>
                <a:lnTo>
                  <a:pt x="2517519" y="2584594"/>
                </a:lnTo>
                <a:lnTo>
                  <a:pt x="2517519" y="2240578"/>
                </a:lnTo>
                <a:lnTo>
                  <a:pt x="2661482" y="2240578"/>
                </a:lnTo>
                <a:lnTo>
                  <a:pt x="2661482" y="2127776"/>
                </a:lnTo>
                <a:close/>
                <a:moveTo>
                  <a:pt x="6455613" y="2119985"/>
                </a:moveTo>
                <a:cubicBezTo>
                  <a:pt x="6403263" y="2119985"/>
                  <a:pt x="6361611" y="2127360"/>
                  <a:pt x="6330658" y="2142110"/>
                </a:cubicBezTo>
                <a:cubicBezTo>
                  <a:pt x="6290980" y="2161222"/>
                  <a:pt x="6260858" y="2189215"/>
                  <a:pt x="6240291" y="2226088"/>
                </a:cubicBezTo>
                <a:cubicBezTo>
                  <a:pt x="6219725" y="2262962"/>
                  <a:pt x="6209442" y="2306327"/>
                  <a:pt x="6209442" y="2356185"/>
                </a:cubicBezTo>
                <a:cubicBezTo>
                  <a:pt x="6209442" y="2403549"/>
                  <a:pt x="6218842" y="2445513"/>
                  <a:pt x="6237643" y="2482075"/>
                </a:cubicBezTo>
                <a:cubicBezTo>
                  <a:pt x="6256443" y="2518637"/>
                  <a:pt x="6282929" y="2546162"/>
                  <a:pt x="6317103" y="2564651"/>
                </a:cubicBezTo>
                <a:cubicBezTo>
                  <a:pt x="6351276" y="2583140"/>
                  <a:pt x="6395473" y="2592384"/>
                  <a:pt x="6449693" y="2592384"/>
                </a:cubicBezTo>
                <a:cubicBezTo>
                  <a:pt x="6493733" y="2592384"/>
                  <a:pt x="6531801" y="2587243"/>
                  <a:pt x="6563897" y="2576960"/>
                </a:cubicBezTo>
                <a:cubicBezTo>
                  <a:pt x="6595993" y="2566677"/>
                  <a:pt x="6632919" y="2547305"/>
                  <a:pt x="6674674" y="2518845"/>
                </a:cubicBezTo>
                <a:lnTo>
                  <a:pt x="6674674" y="2324089"/>
                </a:lnTo>
                <a:lnTo>
                  <a:pt x="6456548" y="2324089"/>
                </a:lnTo>
                <a:lnTo>
                  <a:pt x="6456548" y="2419130"/>
                </a:lnTo>
                <a:lnTo>
                  <a:pt x="6550965" y="2419130"/>
                </a:lnTo>
                <a:lnTo>
                  <a:pt x="6550965" y="2462132"/>
                </a:lnTo>
                <a:cubicBezTo>
                  <a:pt x="6532476" y="2473142"/>
                  <a:pt x="6516065" y="2480932"/>
                  <a:pt x="6501731" y="2485503"/>
                </a:cubicBezTo>
                <a:cubicBezTo>
                  <a:pt x="6487397" y="2490073"/>
                  <a:pt x="6472336" y="2492358"/>
                  <a:pt x="6456548" y="2492358"/>
                </a:cubicBezTo>
                <a:cubicBezTo>
                  <a:pt x="6423309" y="2492358"/>
                  <a:pt x="6397394" y="2481763"/>
                  <a:pt x="6378802" y="2460574"/>
                </a:cubicBezTo>
                <a:cubicBezTo>
                  <a:pt x="6360208" y="2439384"/>
                  <a:pt x="6350913" y="2404069"/>
                  <a:pt x="6350913" y="2354627"/>
                </a:cubicBezTo>
                <a:cubicBezTo>
                  <a:pt x="6350913" y="2308093"/>
                  <a:pt x="6360105" y="2274076"/>
                  <a:pt x="6378490" y="2252575"/>
                </a:cubicBezTo>
                <a:cubicBezTo>
                  <a:pt x="6396875" y="2231074"/>
                  <a:pt x="6421544" y="2220323"/>
                  <a:pt x="6452497" y="2220323"/>
                </a:cubicBezTo>
                <a:cubicBezTo>
                  <a:pt x="6473271" y="2220323"/>
                  <a:pt x="6490358" y="2224894"/>
                  <a:pt x="6503757" y="2234034"/>
                </a:cubicBezTo>
                <a:cubicBezTo>
                  <a:pt x="6517156" y="2243175"/>
                  <a:pt x="6526660" y="2256366"/>
                  <a:pt x="6532269" y="2273609"/>
                </a:cubicBezTo>
                <a:lnTo>
                  <a:pt x="6668442" y="2249303"/>
                </a:lnTo>
                <a:cubicBezTo>
                  <a:pt x="6660132" y="2219804"/>
                  <a:pt x="6647720" y="2195447"/>
                  <a:pt x="6631205" y="2176231"/>
                </a:cubicBezTo>
                <a:cubicBezTo>
                  <a:pt x="6614689" y="2157015"/>
                  <a:pt x="6593915" y="2142837"/>
                  <a:pt x="6568883" y="2133696"/>
                </a:cubicBezTo>
                <a:cubicBezTo>
                  <a:pt x="6543850" y="2124556"/>
                  <a:pt x="6506094" y="2119985"/>
                  <a:pt x="6455613" y="2119985"/>
                </a:cubicBezTo>
                <a:close/>
                <a:moveTo>
                  <a:pt x="5911619" y="2119985"/>
                </a:moveTo>
                <a:cubicBezTo>
                  <a:pt x="5837456" y="2119985"/>
                  <a:pt x="5779600" y="2140759"/>
                  <a:pt x="5738052" y="2182307"/>
                </a:cubicBezTo>
                <a:cubicBezTo>
                  <a:pt x="5696504" y="2223855"/>
                  <a:pt x="5675730" y="2281918"/>
                  <a:pt x="5675730" y="2356496"/>
                </a:cubicBezTo>
                <a:cubicBezTo>
                  <a:pt x="5675730" y="2409886"/>
                  <a:pt x="5686221" y="2454342"/>
                  <a:pt x="5707203" y="2489865"/>
                </a:cubicBezTo>
                <a:cubicBezTo>
                  <a:pt x="5728185" y="2525389"/>
                  <a:pt x="5755554" y="2551356"/>
                  <a:pt x="5789312" y="2567767"/>
                </a:cubicBezTo>
                <a:cubicBezTo>
                  <a:pt x="5823070" y="2584179"/>
                  <a:pt x="5865708" y="2592384"/>
                  <a:pt x="5917227" y="2592384"/>
                </a:cubicBezTo>
                <a:cubicBezTo>
                  <a:pt x="5967916" y="2592384"/>
                  <a:pt x="6010243" y="2582880"/>
                  <a:pt x="6044208" y="2563872"/>
                </a:cubicBezTo>
                <a:cubicBezTo>
                  <a:pt x="6078173" y="2544864"/>
                  <a:pt x="6104141" y="2518273"/>
                  <a:pt x="6122110" y="2484100"/>
                </a:cubicBezTo>
                <a:cubicBezTo>
                  <a:pt x="6140079" y="2449927"/>
                  <a:pt x="6149064" y="2406146"/>
                  <a:pt x="6149064" y="2352757"/>
                </a:cubicBezTo>
                <a:cubicBezTo>
                  <a:pt x="6149064" y="2279217"/>
                  <a:pt x="6128498" y="2222037"/>
                  <a:pt x="6087366" y="2181216"/>
                </a:cubicBezTo>
                <a:cubicBezTo>
                  <a:pt x="6046233" y="2140396"/>
                  <a:pt x="5987651" y="2119985"/>
                  <a:pt x="5911619" y="2119985"/>
                </a:cubicBezTo>
                <a:close/>
                <a:moveTo>
                  <a:pt x="4959119" y="2119985"/>
                </a:moveTo>
                <a:cubicBezTo>
                  <a:pt x="4884956" y="2119985"/>
                  <a:pt x="4827100" y="2140759"/>
                  <a:pt x="4785552" y="2182307"/>
                </a:cubicBezTo>
                <a:cubicBezTo>
                  <a:pt x="4744005" y="2223855"/>
                  <a:pt x="4723230" y="2281918"/>
                  <a:pt x="4723230" y="2356496"/>
                </a:cubicBezTo>
                <a:cubicBezTo>
                  <a:pt x="4723230" y="2409886"/>
                  <a:pt x="4733721" y="2454342"/>
                  <a:pt x="4754703" y="2489865"/>
                </a:cubicBezTo>
                <a:cubicBezTo>
                  <a:pt x="4775685" y="2525389"/>
                  <a:pt x="4803054" y="2551356"/>
                  <a:pt x="4836812" y="2567767"/>
                </a:cubicBezTo>
                <a:cubicBezTo>
                  <a:pt x="4870569" y="2584179"/>
                  <a:pt x="4913208" y="2592384"/>
                  <a:pt x="4964727" y="2592384"/>
                </a:cubicBezTo>
                <a:cubicBezTo>
                  <a:pt x="5015416" y="2592384"/>
                  <a:pt x="5057743" y="2582880"/>
                  <a:pt x="5091708" y="2563872"/>
                </a:cubicBezTo>
                <a:cubicBezTo>
                  <a:pt x="5125673" y="2544864"/>
                  <a:pt x="5151640" y="2518273"/>
                  <a:pt x="5169610" y="2484100"/>
                </a:cubicBezTo>
                <a:cubicBezTo>
                  <a:pt x="5187579" y="2449927"/>
                  <a:pt x="5196564" y="2406146"/>
                  <a:pt x="5196564" y="2352757"/>
                </a:cubicBezTo>
                <a:cubicBezTo>
                  <a:pt x="5196564" y="2279217"/>
                  <a:pt x="5175998" y="2222037"/>
                  <a:pt x="5134866" y="2181216"/>
                </a:cubicBezTo>
                <a:cubicBezTo>
                  <a:pt x="5093733" y="2140396"/>
                  <a:pt x="5035151" y="2119985"/>
                  <a:pt x="4959119" y="2119985"/>
                </a:cubicBezTo>
                <a:close/>
                <a:moveTo>
                  <a:pt x="3393279" y="2119985"/>
                </a:moveTo>
                <a:cubicBezTo>
                  <a:pt x="3319740" y="2119985"/>
                  <a:pt x="3262871" y="2140279"/>
                  <a:pt x="3222673" y="2180866"/>
                </a:cubicBezTo>
                <a:cubicBezTo>
                  <a:pt x="3182476" y="2221453"/>
                  <a:pt x="3162377" y="2279529"/>
                  <a:pt x="3162377" y="2355094"/>
                </a:cubicBezTo>
                <a:cubicBezTo>
                  <a:pt x="3162377" y="2411771"/>
                  <a:pt x="3173803" y="2458275"/>
                  <a:pt x="3196654" y="2494605"/>
                </a:cubicBezTo>
                <a:cubicBezTo>
                  <a:pt x="3219505" y="2530935"/>
                  <a:pt x="3246668" y="2556314"/>
                  <a:pt x="3278140" y="2570742"/>
                </a:cubicBezTo>
                <a:cubicBezTo>
                  <a:pt x="3309612" y="2585170"/>
                  <a:pt x="3350173" y="2592384"/>
                  <a:pt x="3399823" y="2592384"/>
                </a:cubicBezTo>
                <a:cubicBezTo>
                  <a:pt x="3440748" y="2592384"/>
                  <a:pt x="3474453" y="2586464"/>
                  <a:pt x="3500940" y="2574623"/>
                </a:cubicBezTo>
                <a:cubicBezTo>
                  <a:pt x="3527427" y="2562782"/>
                  <a:pt x="3549603" y="2545228"/>
                  <a:pt x="3567469" y="2521961"/>
                </a:cubicBezTo>
                <a:cubicBezTo>
                  <a:pt x="3585334" y="2498694"/>
                  <a:pt x="3598421" y="2469715"/>
                  <a:pt x="3606731" y="2435022"/>
                </a:cubicBezTo>
                <a:lnTo>
                  <a:pt x="3483023" y="2397629"/>
                </a:lnTo>
                <a:cubicBezTo>
                  <a:pt x="3476790" y="2426505"/>
                  <a:pt x="3466767" y="2448525"/>
                  <a:pt x="3452952" y="2463690"/>
                </a:cubicBezTo>
                <a:cubicBezTo>
                  <a:pt x="3439138" y="2478855"/>
                  <a:pt x="3418727" y="2486437"/>
                  <a:pt x="3391721" y="2486437"/>
                </a:cubicBezTo>
                <a:cubicBezTo>
                  <a:pt x="3363884" y="2486437"/>
                  <a:pt x="3342279" y="2477049"/>
                  <a:pt x="3326907" y="2458271"/>
                </a:cubicBezTo>
                <a:cubicBezTo>
                  <a:pt x="3311534" y="2439493"/>
                  <a:pt x="3303847" y="2404789"/>
                  <a:pt x="3303847" y="2354160"/>
                </a:cubicBezTo>
                <a:cubicBezTo>
                  <a:pt x="3303847" y="2313287"/>
                  <a:pt x="3310287" y="2283306"/>
                  <a:pt x="3323167" y="2264217"/>
                </a:cubicBezTo>
                <a:cubicBezTo>
                  <a:pt x="3340202" y="2238486"/>
                  <a:pt x="3364715" y="2225621"/>
                  <a:pt x="3396707" y="2225621"/>
                </a:cubicBezTo>
                <a:cubicBezTo>
                  <a:pt x="3410833" y="2225621"/>
                  <a:pt x="3423609" y="2228529"/>
                  <a:pt x="3435035" y="2234346"/>
                </a:cubicBezTo>
                <a:cubicBezTo>
                  <a:pt x="3446461" y="2240163"/>
                  <a:pt x="3456120" y="2248472"/>
                  <a:pt x="3464015" y="2259275"/>
                </a:cubicBezTo>
                <a:cubicBezTo>
                  <a:pt x="3468793" y="2265714"/>
                  <a:pt x="3473363" y="2275894"/>
                  <a:pt x="3477725" y="2289812"/>
                </a:cubicBezTo>
                <a:lnTo>
                  <a:pt x="3602369" y="2262079"/>
                </a:lnTo>
                <a:cubicBezTo>
                  <a:pt x="3586373" y="2213883"/>
                  <a:pt x="3561912" y="2178152"/>
                  <a:pt x="3528985" y="2154886"/>
                </a:cubicBezTo>
                <a:cubicBezTo>
                  <a:pt x="3496059" y="2131619"/>
                  <a:pt x="3450823" y="2119985"/>
                  <a:pt x="3393279" y="211998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92415-F0CC-E05B-525A-D4157DE69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0" t="1328" r="17597" b="1559"/>
          <a:stretch/>
        </p:blipFill>
        <p:spPr>
          <a:xfrm>
            <a:off x="9432951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F5225-4ED1-BE9A-2EB3-EF6F781DE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0" t="1328" r="11968" b="1559"/>
          <a:stretch/>
        </p:blipFill>
        <p:spPr>
          <a:xfrm>
            <a:off x="10119316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83A90-CFB2-CE56-FFA4-1CA1B0DC6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9" t="1328" r="6338" b="1559"/>
          <a:stretch/>
        </p:blipFill>
        <p:spPr>
          <a:xfrm>
            <a:off x="10805681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AB99C-CB29-8624-F261-DDD9EFFFC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4" r="47414"/>
          <a:stretch/>
        </p:blipFill>
        <p:spPr>
          <a:xfrm>
            <a:off x="11492046" y="91064"/>
            <a:ext cx="613557" cy="6660000"/>
          </a:xfrm>
          <a:prstGeom prst="roundRect">
            <a:avLst/>
          </a:prstGeom>
          <a:blipFill>
            <a:blip r:embed="rId6"/>
            <a:stretch>
              <a:fillRect l="13174" t="2183" r="28190" b="45807"/>
            </a:stretch>
          </a:blipFill>
          <a:ln>
            <a:solidFill>
              <a:schemeClr val="tx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75B10C9-CDEC-5C42-8D55-E684832B3327}"/>
              </a:ext>
            </a:extLst>
          </p:cNvPr>
          <p:cNvGrpSpPr/>
          <p:nvPr/>
        </p:nvGrpSpPr>
        <p:grpSpPr>
          <a:xfrm>
            <a:off x="9456701" y="127628"/>
            <a:ext cx="540000" cy="540000"/>
            <a:chOff x="9456701" y="127628"/>
            <a:chExt cx="540000" cy="540000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76E70A49-59C8-FFE4-981D-A9EAF89DDA3D}"/>
                </a:ext>
              </a:extLst>
            </p:cNvPr>
            <p:cNvSpPr/>
            <p:nvPr/>
          </p:nvSpPr>
          <p:spPr>
            <a:xfrm>
              <a:off x="9456701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208EB91-5E5C-6356-C02D-60C0006DF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354" y="175128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377224-B9AC-646C-9AF6-60F2E5378BEE}"/>
              </a:ext>
            </a:extLst>
          </p:cNvPr>
          <p:cNvGrpSpPr/>
          <p:nvPr/>
        </p:nvGrpSpPr>
        <p:grpSpPr>
          <a:xfrm>
            <a:off x="10147409" y="127628"/>
            <a:ext cx="540000" cy="540000"/>
            <a:chOff x="10147409" y="127628"/>
            <a:chExt cx="540000" cy="540000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27C5E684-0529-5506-9727-8E05C77C963C}"/>
                </a:ext>
              </a:extLst>
            </p:cNvPr>
            <p:cNvSpPr/>
            <p:nvPr/>
          </p:nvSpPr>
          <p:spPr>
            <a:xfrm>
              <a:off x="10147409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98B6F08-2652-D02C-2143-AEB87B95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128" y="175128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369BE2-D5EA-C8A1-07EE-F6FA7D4F7F02}"/>
              </a:ext>
            </a:extLst>
          </p:cNvPr>
          <p:cNvGrpSpPr/>
          <p:nvPr/>
        </p:nvGrpSpPr>
        <p:grpSpPr>
          <a:xfrm>
            <a:off x="11528824" y="127628"/>
            <a:ext cx="540000" cy="540000"/>
            <a:chOff x="11528824" y="127628"/>
            <a:chExt cx="540000" cy="540000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5E8A5DE-D11E-5924-6708-FF184EB67429}"/>
                </a:ext>
              </a:extLst>
            </p:cNvPr>
            <p:cNvSpPr/>
            <p:nvPr/>
          </p:nvSpPr>
          <p:spPr>
            <a:xfrm>
              <a:off x="11528824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56D93E-FE75-0262-F8FF-A54E8F150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4449" y="141412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9715AB-0726-DAC4-A20F-B950AF5FBD9D}"/>
              </a:ext>
            </a:extLst>
          </p:cNvPr>
          <p:cNvGrpSpPr/>
          <p:nvPr/>
        </p:nvGrpSpPr>
        <p:grpSpPr>
          <a:xfrm>
            <a:off x="10838117" y="127628"/>
            <a:ext cx="540000" cy="540221"/>
            <a:chOff x="10838117" y="127628"/>
            <a:chExt cx="540000" cy="540221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9E055421-E581-857C-E821-527F2CCD03EE}"/>
                </a:ext>
              </a:extLst>
            </p:cNvPr>
            <p:cNvSpPr/>
            <p:nvPr/>
          </p:nvSpPr>
          <p:spPr>
            <a:xfrm>
              <a:off x="10838117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FDDC9B-499F-1C85-EACB-8B9B6312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648" y="199849"/>
              <a:ext cx="468000" cy="468000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1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FC8BB-29D4-CA33-80D7-D6D458771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4BE11-9327-F4DC-EED0-546F2DFFD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28" r="5" b="1559"/>
          <a:stretch/>
        </p:blipFill>
        <p:spPr>
          <a:xfrm>
            <a:off x="86397" y="91064"/>
            <a:ext cx="9960111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5896D-FEAC-0479-4EC7-618349DCA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0" t="1328" r="11968" b="1559"/>
          <a:stretch/>
        </p:blipFill>
        <p:spPr>
          <a:xfrm>
            <a:off x="10119316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015A1-30C4-F10C-3EF1-C5A2F2449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9" t="1328" r="6338" b="1559"/>
          <a:stretch/>
        </p:blipFill>
        <p:spPr>
          <a:xfrm>
            <a:off x="10805681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26C71-B111-A6BC-F343-78DABF047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4" r="47414"/>
          <a:stretch/>
        </p:blipFill>
        <p:spPr>
          <a:xfrm>
            <a:off x="11492046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9567428-6AB9-CD52-2EDB-05DE7301977E}"/>
              </a:ext>
            </a:extLst>
          </p:cNvPr>
          <p:cNvGrpSpPr/>
          <p:nvPr/>
        </p:nvGrpSpPr>
        <p:grpSpPr>
          <a:xfrm>
            <a:off x="4796452" y="141470"/>
            <a:ext cx="540000" cy="540000"/>
            <a:chOff x="9456701" y="127628"/>
            <a:chExt cx="540000" cy="540000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C113265-744D-38E0-1ABB-112FA2CA57A6}"/>
                </a:ext>
              </a:extLst>
            </p:cNvPr>
            <p:cNvSpPr/>
            <p:nvPr/>
          </p:nvSpPr>
          <p:spPr>
            <a:xfrm>
              <a:off x="9456701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836449-229F-7C95-45F9-9C534F96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354" y="175128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750E04-D368-DFE3-873D-5F94709FE63E}"/>
              </a:ext>
            </a:extLst>
          </p:cNvPr>
          <p:cNvGrpSpPr/>
          <p:nvPr/>
        </p:nvGrpSpPr>
        <p:grpSpPr>
          <a:xfrm>
            <a:off x="10147409" y="127628"/>
            <a:ext cx="540000" cy="540000"/>
            <a:chOff x="10147409" y="127628"/>
            <a:chExt cx="540000" cy="540000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45419500-7D97-B376-DEBC-C139D34A0E50}"/>
                </a:ext>
              </a:extLst>
            </p:cNvPr>
            <p:cNvSpPr/>
            <p:nvPr/>
          </p:nvSpPr>
          <p:spPr>
            <a:xfrm>
              <a:off x="10147409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F35A520-ABC7-4005-5BCC-03C017CD3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128" y="175128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D6F664-EF0F-C9B8-49F9-14CBA7D2ED2F}"/>
              </a:ext>
            </a:extLst>
          </p:cNvPr>
          <p:cNvGrpSpPr/>
          <p:nvPr/>
        </p:nvGrpSpPr>
        <p:grpSpPr>
          <a:xfrm>
            <a:off x="11528824" y="127628"/>
            <a:ext cx="540000" cy="540000"/>
            <a:chOff x="11528824" y="127628"/>
            <a:chExt cx="540000" cy="540000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21F0623-63A2-CCA7-2302-8CC5306791A1}"/>
                </a:ext>
              </a:extLst>
            </p:cNvPr>
            <p:cNvSpPr/>
            <p:nvPr/>
          </p:nvSpPr>
          <p:spPr>
            <a:xfrm>
              <a:off x="11528824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28857AA-0742-358A-6AFB-1CB2865B1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4449" y="141412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E7CCBC-38FF-BD00-27DA-E9A978CEEAA0}"/>
              </a:ext>
            </a:extLst>
          </p:cNvPr>
          <p:cNvGrpSpPr/>
          <p:nvPr/>
        </p:nvGrpSpPr>
        <p:grpSpPr>
          <a:xfrm>
            <a:off x="10838117" y="127628"/>
            <a:ext cx="540000" cy="540221"/>
            <a:chOff x="10838117" y="127628"/>
            <a:chExt cx="540000" cy="540221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FC35367F-A2BD-E80E-54D5-040989B39B02}"/>
                </a:ext>
              </a:extLst>
            </p:cNvPr>
            <p:cNvSpPr/>
            <p:nvPr/>
          </p:nvSpPr>
          <p:spPr>
            <a:xfrm>
              <a:off x="10838117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A4EA640-A198-A044-0D3C-0F33EEC9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648" y="199849"/>
              <a:ext cx="468000" cy="468000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491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ED01E-C49E-2BCB-7599-6DA3CABF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D188-B2FA-F55A-951A-A0797D488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0" t="1328" r="17597" b="1559"/>
          <a:stretch/>
        </p:blipFill>
        <p:spPr>
          <a:xfrm>
            <a:off x="71245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E68C7-5115-3219-FA6C-7921606B9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1328" r="-9" b="1559"/>
          <a:stretch/>
        </p:blipFill>
        <p:spPr>
          <a:xfrm>
            <a:off x="757610" y="91064"/>
            <a:ext cx="9975263" cy="6660000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AF0AC-6A02-6E4B-2092-C688AFEF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9" t="1328" r="6338" b="1559"/>
          <a:stretch/>
        </p:blipFill>
        <p:spPr>
          <a:xfrm>
            <a:off x="10805681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F88EB-4FE6-3EBC-01C2-00ADC326F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4" r="47414"/>
          <a:stretch/>
        </p:blipFill>
        <p:spPr>
          <a:xfrm>
            <a:off x="11492046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20E3E67-05BD-259E-F75F-BC014707BF14}"/>
              </a:ext>
            </a:extLst>
          </p:cNvPr>
          <p:cNvGrpSpPr/>
          <p:nvPr/>
        </p:nvGrpSpPr>
        <p:grpSpPr>
          <a:xfrm>
            <a:off x="105882" y="127628"/>
            <a:ext cx="540000" cy="540000"/>
            <a:chOff x="9456701" y="127628"/>
            <a:chExt cx="540000" cy="540000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AFA3CD7-9FB3-C50F-6FA8-29126246524C}"/>
                </a:ext>
              </a:extLst>
            </p:cNvPr>
            <p:cNvSpPr/>
            <p:nvPr/>
          </p:nvSpPr>
          <p:spPr>
            <a:xfrm>
              <a:off x="9456701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4FED6C7-9884-8428-AC0E-EDA469074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354" y="175128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281158-9271-825E-A9F3-BCC62C9B1761}"/>
              </a:ext>
            </a:extLst>
          </p:cNvPr>
          <p:cNvGrpSpPr/>
          <p:nvPr/>
        </p:nvGrpSpPr>
        <p:grpSpPr>
          <a:xfrm>
            <a:off x="11528824" y="127628"/>
            <a:ext cx="540000" cy="540000"/>
            <a:chOff x="11528824" y="127628"/>
            <a:chExt cx="540000" cy="540000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6946E5A4-AAAF-1CFE-89A1-74EC9B19BF6C}"/>
                </a:ext>
              </a:extLst>
            </p:cNvPr>
            <p:cNvSpPr/>
            <p:nvPr/>
          </p:nvSpPr>
          <p:spPr>
            <a:xfrm>
              <a:off x="11528824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5FF3422-8D04-8AAC-ACE9-6888632B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4449" y="141412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25CB87-2FAD-55A5-E32F-FB12595F0B76}"/>
              </a:ext>
            </a:extLst>
          </p:cNvPr>
          <p:cNvGrpSpPr/>
          <p:nvPr/>
        </p:nvGrpSpPr>
        <p:grpSpPr>
          <a:xfrm>
            <a:off x="10838117" y="127628"/>
            <a:ext cx="540000" cy="540221"/>
            <a:chOff x="10838117" y="127628"/>
            <a:chExt cx="540000" cy="540221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5442A43E-F3FF-F11D-3B1E-76D556A9925E}"/>
                </a:ext>
              </a:extLst>
            </p:cNvPr>
            <p:cNvSpPr/>
            <p:nvPr/>
          </p:nvSpPr>
          <p:spPr>
            <a:xfrm>
              <a:off x="10838117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0B3FB63-E00F-3A4E-1C09-5A26AC91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648" y="199849"/>
              <a:ext cx="468000" cy="468000"/>
            </a:xfrm>
            <a:prstGeom prst="flowChartConnector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8950BD-FC04-D6C7-DFD5-6F90B32798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3" y="94960"/>
            <a:ext cx="9968104" cy="6647643"/>
          </a:xfrm>
          <a:prstGeom prst="round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11CB6-461D-A83C-5048-5E3C088CD2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89" y="103421"/>
            <a:ext cx="9975263" cy="6647643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9A542C-31E3-D52D-E852-009C440016E2}"/>
              </a:ext>
            </a:extLst>
          </p:cNvPr>
          <p:cNvGrpSpPr/>
          <p:nvPr/>
        </p:nvGrpSpPr>
        <p:grpSpPr>
          <a:xfrm>
            <a:off x="5434120" y="163849"/>
            <a:ext cx="540000" cy="540000"/>
            <a:chOff x="10147409" y="127628"/>
            <a:chExt cx="540000" cy="540000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88FE0C8F-7523-798D-2C34-CEB0FDB41B44}"/>
                </a:ext>
              </a:extLst>
            </p:cNvPr>
            <p:cNvSpPr/>
            <p:nvPr/>
          </p:nvSpPr>
          <p:spPr>
            <a:xfrm>
              <a:off x="10147409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1288CF7-3E4A-061D-FBA5-0946203EA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128" y="175128"/>
              <a:ext cx="468000" cy="468000"/>
            </a:xfrm>
            <a:prstGeom prst="flowChartConnector">
              <a:avLst/>
            </a:prstGeom>
          </p:spPr>
        </p:pic>
      </p:grp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5850E3AB-5D06-C2BF-4D85-F40CD1D39FE2}"/>
              </a:ext>
            </a:extLst>
          </p:cNvPr>
          <p:cNvSpPr/>
          <p:nvPr/>
        </p:nvSpPr>
        <p:spPr>
          <a:xfrm>
            <a:off x="7719240" y="175128"/>
            <a:ext cx="939114" cy="528721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Sales</a:t>
            </a: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7BE22AD0-9A02-5CB5-B309-8C49CA8D1977}"/>
              </a:ext>
            </a:extLst>
          </p:cNvPr>
          <p:cNvSpPr/>
          <p:nvPr/>
        </p:nvSpPr>
        <p:spPr>
          <a:xfrm>
            <a:off x="8743861" y="205830"/>
            <a:ext cx="939114" cy="528721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Profit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A6433DBE-336D-02AC-639A-4B6656F95862}"/>
              </a:ext>
            </a:extLst>
          </p:cNvPr>
          <p:cNvSpPr/>
          <p:nvPr/>
        </p:nvSpPr>
        <p:spPr>
          <a:xfrm>
            <a:off x="9768482" y="215567"/>
            <a:ext cx="939114" cy="528721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33705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8EBFD-B99B-E293-5B67-618F0A06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72B14-8217-6918-C889-FE67E5C22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0" t="1328" r="17597" b="1559"/>
          <a:stretch/>
        </p:blipFill>
        <p:spPr>
          <a:xfrm>
            <a:off x="82134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6A799-8E43-8A10-486E-308CC70D7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0" t="1328" r="11968" b="1559"/>
          <a:stretch/>
        </p:blipFill>
        <p:spPr>
          <a:xfrm>
            <a:off x="768499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927BE-FD9A-5E99-7F2C-70726B6C1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1328" r="19" b="1559"/>
          <a:stretch/>
        </p:blipFill>
        <p:spPr>
          <a:xfrm>
            <a:off x="1421035" y="91064"/>
            <a:ext cx="9998204" cy="6660000"/>
          </a:xfrm>
          <a:prstGeom prst="roundRect">
            <a:avLst/>
          </a:prstGeom>
          <a:blipFill>
            <a:blip r:embed="rId5"/>
            <a:stretch>
              <a:fillRect l="13174" t="2183" r="28190" b="45807"/>
            </a:stretch>
          </a:blip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98E3FB-50FA-5753-5A6F-D5EB7865A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4" r="47414"/>
          <a:stretch/>
        </p:blipFill>
        <p:spPr>
          <a:xfrm>
            <a:off x="11492046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81A7FE1-5868-4B3E-B4A0-4BF7EF3FD912}"/>
              </a:ext>
            </a:extLst>
          </p:cNvPr>
          <p:cNvGrpSpPr/>
          <p:nvPr/>
        </p:nvGrpSpPr>
        <p:grpSpPr>
          <a:xfrm>
            <a:off x="116769" y="127628"/>
            <a:ext cx="540000" cy="540000"/>
            <a:chOff x="9456701" y="127628"/>
            <a:chExt cx="540000" cy="540000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B244006-6B82-84A0-BC4C-3C1EFDE60460}"/>
                </a:ext>
              </a:extLst>
            </p:cNvPr>
            <p:cNvSpPr/>
            <p:nvPr/>
          </p:nvSpPr>
          <p:spPr>
            <a:xfrm>
              <a:off x="9456701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1817F9D-499C-BC7A-8C2C-D3EB80EF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354" y="175128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ADEC41-D08E-7585-D5A1-899983AF7FAC}"/>
              </a:ext>
            </a:extLst>
          </p:cNvPr>
          <p:cNvGrpSpPr/>
          <p:nvPr/>
        </p:nvGrpSpPr>
        <p:grpSpPr>
          <a:xfrm>
            <a:off x="807477" y="127628"/>
            <a:ext cx="540000" cy="540000"/>
            <a:chOff x="10147409" y="127628"/>
            <a:chExt cx="540000" cy="540000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37680012-C591-CD90-70FA-C215BC2848D4}"/>
                </a:ext>
              </a:extLst>
            </p:cNvPr>
            <p:cNvSpPr/>
            <p:nvPr/>
          </p:nvSpPr>
          <p:spPr>
            <a:xfrm>
              <a:off x="10147409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F61BD0-48FA-9288-70C9-64FEE77B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128" y="175128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3F80B6-9318-A1FF-F59D-9BC59632F766}"/>
              </a:ext>
            </a:extLst>
          </p:cNvPr>
          <p:cNvGrpSpPr/>
          <p:nvPr/>
        </p:nvGrpSpPr>
        <p:grpSpPr>
          <a:xfrm>
            <a:off x="11528824" y="127628"/>
            <a:ext cx="540000" cy="540000"/>
            <a:chOff x="11528824" y="127628"/>
            <a:chExt cx="540000" cy="540000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66CEA887-9821-3AED-CAFD-FEE3ADC28660}"/>
                </a:ext>
              </a:extLst>
            </p:cNvPr>
            <p:cNvSpPr/>
            <p:nvPr/>
          </p:nvSpPr>
          <p:spPr>
            <a:xfrm>
              <a:off x="11528824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52ED766-DFFA-041C-80C6-95B8B7327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4449" y="141412"/>
              <a:ext cx="468000" cy="468000"/>
            </a:xfrm>
            <a:prstGeom prst="flowChartConnector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D32A0B-DA0C-BAF8-7088-7CF41CA2D3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5883" y="103423"/>
            <a:ext cx="10003355" cy="6675872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B6863-0149-25F6-E50F-C78E16EE1A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4862" y="91064"/>
            <a:ext cx="9964377" cy="6675872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43736E1-9208-1F25-C40A-E896EDC26C8E}"/>
              </a:ext>
            </a:extLst>
          </p:cNvPr>
          <p:cNvGrpSpPr/>
          <p:nvPr/>
        </p:nvGrpSpPr>
        <p:grpSpPr>
          <a:xfrm>
            <a:off x="3444001" y="127628"/>
            <a:ext cx="540000" cy="540221"/>
            <a:chOff x="10838117" y="127628"/>
            <a:chExt cx="540000" cy="540221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858AE03C-728B-F98D-F88A-F091F147FE26}"/>
                </a:ext>
              </a:extLst>
            </p:cNvPr>
            <p:cNvSpPr/>
            <p:nvPr/>
          </p:nvSpPr>
          <p:spPr>
            <a:xfrm>
              <a:off x="10838117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ADBE24E-34D8-39FF-0397-5BC89F4DD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648" y="199849"/>
              <a:ext cx="468000" cy="468000"/>
            </a:xfrm>
            <a:prstGeom prst="flowChartConnector">
              <a:avLst/>
            </a:prstGeom>
          </p:spPr>
        </p:pic>
      </p:grp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0C7090E-A293-72CE-1617-392754A7945B}"/>
              </a:ext>
            </a:extLst>
          </p:cNvPr>
          <p:cNvSpPr/>
          <p:nvPr/>
        </p:nvSpPr>
        <p:spPr>
          <a:xfrm>
            <a:off x="1468497" y="62833"/>
            <a:ext cx="1643449" cy="431435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DATA ANALYSIS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E81AF3EF-345C-A6FC-0CC0-47B8C744E70F}"/>
              </a:ext>
            </a:extLst>
          </p:cNvPr>
          <p:cNvSpPr/>
          <p:nvPr/>
        </p:nvSpPr>
        <p:spPr>
          <a:xfrm>
            <a:off x="8204393" y="75192"/>
            <a:ext cx="1821388" cy="431435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PROFIT ANALYSIS</a:t>
            </a:r>
          </a:p>
        </p:txBody>
      </p:sp>
    </p:spTree>
    <p:extLst>
      <p:ext uri="{BB962C8B-B14F-4D97-AF65-F5344CB8AC3E}">
        <p14:creationId xmlns:p14="http://schemas.microsoft.com/office/powerpoint/2010/main" val="392014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28E9-0D59-1D64-3BFB-14B9224BE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67545-5D6D-73B0-6A03-D22567630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0" t="1328" r="17597" b="1559"/>
          <a:stretch/>
        </p:blipFill>
        <p:spPr>
          <a:xfrm>
            <a:off x="93019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447AD9-2DA8-EAA5-681F-0B2818920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0" t="1328" r="11968" b="1559"/>
          <a:stretch/>
        </p:blipFill>
        <p:spPr>
          <a:xfrm>
            <a:off x="779384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9ACC8-A532-FA2A-606C-003F7662E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9" t="1328" r="6338" b="1559"/>
          <a:stretch/>
        </p:blipFill>
        <p:spPr>
          <a:xfrm>
            <a:off x="1465749" y="91064"/>
            <a:ext cx="613557" cy="6660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7B128FA-BE02-0607-FEAB-A9BD1296EC2A}"/>
              </a:ext>
            </a:extLst>
          </p:cNvPr>
          <p:cNvGrpSpPr/>
          <p:nvPr/>
        </p:nvGrpSpPr>
        <p:grpSpPr>
          <a:xfrm>
            <a:off x="116769" y="127628"/>
            <a:ext cx="540000" cy="540000"/>
            <a:chOff x="9456701" y="127628"/>
            <a:chExt cx="540000" cy="540000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A502545D-9E5E-6018-5D18-104169129F30}"/>
                </a:ext>
              </a:extLst>
            </p:cNvPr>
            <p:cNvSpPr/>
            <p:nvPr/>
          </p:nvSpPr>
          <p:spPr>
            <a:xfrm>
              <a:off x="9456701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1C2144C-99D6-6C4A-6464-E473D5F2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354" y="175128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7F8A4A4-F6D5-9047-196B-B3FCA17D733D}"/>
              </a:ext>
            </a:extLst>
          </p:cNvPr>
          <p:cNvGrpSpPr/>
          <p:nvPr/>
        </p:nvGrpSpPr>
        <p:grpSpPr>
          <a:xfrm>
            <a:off x="807477" y="127628"/>
            <a:ext cx="540000" cy="540000"/>
            <a:chOff x="10147409" y="127628"/>
            <a:chExt cx="540000" cy="540000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DA6F67BB-026E-33FB-D0B0-C9E4218D5A1E}"/>
                </a:ext>
              </a:extLst>
            </p:cNvPr>
            <p:cNvSpPr/>
            <p:nvPr/>
          </p:nvSpPr>
          <p:spPr>
            <a:xfrm>
              <a:off x="10147409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1060FCB-1428-5CFC-D0D7-690EE8B8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128" y="175128"/>
              <a:ext cx="468000" cy="468000"/>
            </a:xfrm>
            <a:prstGeom prst="flowChartConnector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9A552F-6FBE-6643-2FE3-7980CC9489C3}"/>
              </a:ext>
            </a:extLst>
          </p:cNvPr>
          <p:cNvGrpSpPr/>
          <p:nvPr/>
        </p:nvGrpSpPr>
        <p:grpSpPr>
          <a:xfrm>
            <a:off x="1498185" y="127628"/>
            <a:ext cx="540000" cy="540221"/>
            <a:chOff x="10838117" y="127628"/>
            <a:chExt cx="540000" cy="540221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72C91B7-DE5D-A27B-B4FA-E6CA1403A50E}"/>
                </a:ext>
              </a:extLst>
            </p:cNvPr>
            <p:cNvSpPr/>
            <p:nvPr/>
          </p:nvSpPr>
          <p:spPr>
            <a:xfrm>
              <a:off x="10838117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C998D29-64E5-A0C0-72C1-6FD6E947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648" y="199849"/>
              <a:ext cx="468000" cy="468000"/>
            </a:xfrm>
            <a:prstGeom prst="flowChartConnector">
              <a:avLst/>
            </a:prstGeom>
          </p:spPr>
        </p:pic>
      </p:grpSp>
      <p:pic>
        <p:nvPicPr>
          <p:cNvPr id="1037" name="Picture 13">
            <a:extLst>
              <a:ext uri="{FF2B5EF4-FFF2-40B4-BE49-F238E27FC236}">
                <a16:creationId xmlns:a16="http://schemas.microsoft.com/office/drawing/2014/main" id="{4C2DC0EC-5725-049E-E05A-A15B5AB9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3" y="112502"/>
            <a:ext cx="9899600" cy="6652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029BB57-991B-C722-62AE-A2DAD005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3" y="117639"/>
            <a:ext cx="9899599" cy="6652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43D45F61-FCFE-53C4-9A6C-1F9EC447F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3" y="90918"/>
            <a:ext cx="9900000" cy="665119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849426-DB79-393A-80CF-6D34CB5F8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3" y="104484"/>
            <a:ext cx="9899600" cy="6652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B2278ABD-DB05-7834-316F-E7C1FDF70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2" y="108568"/>
            <a:ext cx="9900000" cy="665210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4C1CF9E-EC0F-BA7C-1F13-FE54E8EB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2" y="108567"/>
            <a:ext cx="9899600" cy="66518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F3C83B27-6AD7-6CA3-CDAB-2664FF383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2" y="108567"/>
            <a:ext cx="9899600" cy="66518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F69E32-4477-4FD9-3543-C4F9B4690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2" y="108567"/>
            <a:ext cx="9899600" cy="66518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19F10D8-FF43-939C-079E-1FC96175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2" y="108567"/>
            <a:ext cx="9899600" cy="66518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DA0516-CAC5-22CE-9971-DD1BBCCE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2" y="108567"/>
            <a:ext cx="9899600" cy="66518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133EE683-84EC-DC5E-075E-EE42E21C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2" y="108567"/>
            <a:ext cx="9899600" cy="66518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C93AC4-0430-E95D-4EB8-2B371F34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2" y="108567"/>
            <a:ext cx="9899600" cy="66518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560B3A9-2C8A-5C53-11E9-9E706F5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02" y="108567"/>
            <a:ext cx="9899600" cy="6651834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14">
            <a:extLst>
              <a:ext uri="{FF2B5EF4-FFF2-40B4-BE49-F238E27FC236}">
                <a16:creationId xmlns:a16="http://schemas.microsoft.com/office/drawing/2014/main" id="{831195ED-354D-E27B-3B49-16B8EE64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409"/>
            <a:ext cx="250423" cy="28438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C4FA9118-1EA5-BC84-234E-FCBF9FAF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1165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C87BB0F6-4225-593D-AD2C-124DD2A14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8830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675BA588-CCA1-9FCE-E582-55EA52D13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6495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3" name="Rectangle 18">
            <a:extLst>
              <a:ext uri="{FF2B5EF4-FFF2-40B4-BE49-F238E27FC236}">
                <a16:creationId xmlns:a16="http://schemas.microsoft.com/office/drawing/2014/main" id="{FA1D29B2-5F3F-5C69-1BAE-2182E962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4160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471C54F3-FD72-F66A-8B54-B148B8AC2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1825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5" name="Rectangle 20">
            <a:extLst>
              <a:ext uri="{FF2B5EF4-FFF2-40B4-BE49-F238E27FC236}">
                <a16:creationId xmlns:a16="http://schemas.microsoft.com/office/drawing/2014/main" id="{C6819D0C-78A8-B7CE-DE00-6FC19DD61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9490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6" name="Rectangle 21">
            <a:extLst>
              <a:ext uri="{FF2B5EF4-FFF2-40B4-BE49-F238E27FC236}">
                <a16:creationId xmlns:a16="http://schemas.microsoft.com/office/drawing/2014/main" id="{37B053AC-507F-4EA8-B856-E3F1B1F4C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7155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7" name="Rectangle 22">
            <a:extLst>
              <a:ext uri="{FF2B5EF4-FFF2-40B4-BE49-F238E27FC236}">
                <a16:creationId xmlns:a16="http://schemas.microsoft.com/office/drawing/2014/main" id="{134D1B61-3F9E-2B69-59E8-084FA0217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44820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ED0EE858-79C1-C7C2-83D6-3A5DF3C68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2485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9" name="Rectangle 24">
            <a:extLst>
              <a:ext uri="{FF2B5EF4-FFF2-40B4-BE49-F238E27FC236}">
                <a16:creationId xmlns:a16="http://schemas.microsoft.com/office/drawing/2014/main" id="{691E1678-DB25-3DAE-0E3F-B1D5A2FCA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80150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0" name="Rectangle 25">
            <a:extLst>
              <a:ext uri="{FF2B5EF4-FFF2-40B4-BE49-F238E27FC236}">
                <a16:creationId xmlns:a16="http://schemas.microsoft.com/office/drawing/2014/main" id="{C5F83A53-2916-CFC2-439D-4A4CE2303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47815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CED421D7-5950-8F9F-E70E-49745A475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15480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2" name="Rectangle 27">
            <a:extLst>
              <a:ext uri="{FF2B5EF4-FFF2-40B4-BE49-F238E27FC236}">
                <a16:creationId xmlns:a16="http://schemas.microsoft.com/office/drawing/2014/main" id="{C1228ECB-204C-BB2A-60A1-A98E9E585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831454"/>
            <a:ext cx="204383" cy="38719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1C16FF-2395-B4DB-8E8B-E2410A387053}"/>
              </a:ext>
            </a:extLst>
          </p:cNvPr>
          <p:cNvSpPr/>
          <p:nvPr/>
        </p:nvSpPr>
        <p:spPr>
          <a:xfrm>
            <a:off x="2702227" y="111950"/>
            <a:ext cx="9238139" cy="54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4AAC5E7-D677-80C5-A47A-2C0B5B85B66B}"/>
              </a:ext>
            </a:extLst>
          </p:cNvPr>
          <p:cNvSpPr/>
          <p:nvPr/>
        </p:nvSpPr>
        <p:spPr>
          <a:xfrm>
            <a:off x="2792687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7643636-4F14-CAA0-1741-0DECE65005B6}"/>
              </a:ext>
            </a:extLst>
          </p:cNvPr>
          <p:cNvSpPr/>
          <p:nvPr/>
        </p:nvSpPr>
        <p:spPr>
          <a:xfrm>
            <a:off x="3497453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25CD8A2-88A7-EDF0-57E5-9FEC111A98FA}"/>
              </a:ext>
            </a:extLst>
          </p:cNvPr>
          <p:cNvSpPr/>
          <p:nvPr/>
        </p:nvSpPr>
        <p:spPr>
          <a:xfrm>
            <a:off x="4202219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2a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BD96C1F-0CBB-6D00-A6FC-0B23A5085500}"/>
              </a:ext>
            </a:extLst>
          </p:cNvPr>
          <p:cNvSpPr/>
          <p:nvPr/>
        </p:nvSpPr>
        <p:spPr>
          <a:xfrm>
            <a:off x="4906985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2b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2B8D7A3-2BAE-E443-CF5D-4BACFEAD6F09}"/>
              </a:ext>
            </a:extLst>
          </p:cNvPr>
          <p:cNvSpPr/>
          <p:nvPr/>
        </p:nvSpPr>
        <p:spPr>
          <a:xfrm>
            <a:off x="5611751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DA436BE-A6FF-1C2C-C384-A764C0805E35}"/>
              </a:ext>
            </a:extLst>
          </p:cNvPr>
          <p:cNvSpPr/>
          <p:nvPr/>
        </p:nvSpPr>
        <p:spPr>
          <a:xfrm>
            <a:off x="6316517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2871184D-BC72-8E3E-0711-94E920FF7F39}"/>
              </a:ext>
            </a:extLst>
          </p:cNvPr>
          <p:cNvSpPr/>
          <p:nvPr/>
        </p:nvSpPr>
        <p:spPr>
          <a:xfrm>
            <a:off x="7021283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778EB65-E519-8655-DC49-920FA0C04ECE}"/>
              </a:ext>
            </a:extLst>
          </p:cNvPr>
          <p:cNvSpPr/>
          <p:nvPr/>
        </p:nvSpPr>
        <p:spPr>
          <a:xfrm>
            <a:off x="7726049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0D8774C-016E-EF2D-A11A-5EBC93B6C2E7}"/>
              </a:ext>
            </a:extLst>
          </p:cNvPr>
          <p:cNvSpPr/>
          <p:nvPr/>
        </p:nvSpPr>
        <p:spPr>
          <a:xfrm>
            <a:off x="8430815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98E8D9E-92BE-633D-1044-020C61BDFF4F}"/>
              </a:ext>
            </a:extLst>
          </p:cNvPr>
          <p:cNvSpPr/>
          <p:nvPr/>
        </p:nvSpPr>
        <p:spPr>
          <a:xfrm>
            <a:off x="9135581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496EA7E-A010-79FA-2895-77F802535F5D}"/>
              </a:ext>
            </a:extLst>
          </p:cNvPr>
          <p:cNvSpPr/>
          <p:nvPr/>
        </p:nvSpPr>
        <p:spPr>
          <a:xfrm>
            <a:off x="9840347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C05D33E-9753-65A8-28E8-653098601083}"/>
              </a:ext>
            </a:extLst>
          </p:cNvPr>
          <p:cNvSpPr/>
          <p:nvPr/>
        </p:nvSpPr>
        <p:spPr>
          <a:xfrm>
            <a:off x="10545113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FE3BD439-6FEC-5EBB-D82D-93EB5C47A348}"/>
              </a:ext>
            </a:extLst>
          </p:cNvPr>
          <p:cNvSpPr/>
          <p:nvPr/>
        </p:nvSpPr>
        <p:spPr>
          <a:xfrm>
            <a:off x="11249879" y="177822"/>
            <a:ext cx="597912" cy="4222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ADF0F6-02EC-BECB-5B33-769CC07EEA39}"/>
              </a:ext>
            </a:extLst>
          </p:cNvPr>
          <p:cNvGrpSpPr/>
          <p:nvPr/>
        </p:nvGrpSpPr>
        <p:grpSpPr>
          <a:xfrm>
            <a:off x="2175631" y="127628"/>
            <a:ext cx="540000" cy="540000"/>
            <a:chOff x="11528824" y="127628"/>
            <a:chExt cx="540000" cy="540000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53EDF7A-34E8-6766-3922-B59EA6E7A7C1}"/>
                </a:ext>
              </a:extLst>
            </p:cNvPr>
            <p:cNvSpPr/>
            <p:nvPr/>
          </p:nvSpPr>
          <p:spPr>
            <a:xfrm>
              <a:off x="11528824" y="127628"/>
              <a:ext cx="540000" cy="5400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DA9274F-B514-30F7-FD70-C2A1161F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4449" y="141412"/>
              <a:ext cx="468000" cy="468000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65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6" fill="hold">
                      <p:stCondLst>
                        <p:cond delay="0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" fill="hold">
                      <p:stCondLst>
                        <p:cond delay="0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4" fill="hold">
                      <p:stCondLst>
                        <p:cond delay="0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9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3" fill="hold">
                      <p:stCondLst>
                        <p:cond delay="0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2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2" fill="hold">
                      <p:stCondLst>
                        <p:cond delay="0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5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1" fill="hold">
                      <p:stCondLst>
                        <p:cond delay="0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12887-FFC1-C55B-1107-8C7B4E274A6D}"/>
              </a:ext>
            </a:extLst>
          </p:cNvPr>
          <p:cNvSpPr/>
          <p:nvPr/>
        </p:nvSpPr>
        <p:spPr>
          <a:xfrm rot="933040">
            <a:off x="1984973" y="2462596"/>
            <a:ext cx="2880000" cy="2873822"/>
          </a:xfrm>
          <a:custGeom>
            <a:avLst/>
            <a:gdLst>
              <a:gd name="connsiteX0" fmla="*/ 2160000 w 2880000"/>
              <a:gd name="connsiteY0" fmla="*/ 0 h 2873822"/>
              <a:gd name="connsiteX1" fmla="*/ 2880000 w 2880000"/>
              <a:gd name="connsiteY1" fmla="*/ 720000 h 2873822"/>
              <a:gd name="connsiteX2" fmla="*/ 2160000 w 2880000"/>
              <a:gd name="connsiteY2" fmla="*/ 1440000 h 2873822"/>
              <a:gd name="connsiteX3" fmla="*/ 1890072 w 2880000"/>
              <a:gd name="connsiteY3" fmla="*/ 1440000 h 2873822"/>
              <a:gd name="connsiteX4" fmla="*/ 1440000 w 2880000"/>
              <a:gd name="connsiteY4" fmla="*/ 1890072 h 2873822"/>
              <a:gd name="connsiteX5" fmla="*/ 1440000 w 2880000"/>
              <a:gd name="connsiteY5" fmla="*/ 2153822 h 2873822"/>
              <a:gd name="connsiteX6" fmla="*/ 720000 w 2880000"/>
              <a:gd name="connsiteY6" fmla="*/ 2873822 h 2873822"/>
              <a:gd name="connsiteX7" fmla="*/ 0 w 2880000"/>
              <a:gd name="connsiteY7" fmla="*/ 2153822 h 2873822"/>
              <a:gd name="connsiteX8" fmla="*/ 720000 w 2880000"/>
              <a:gd name="connsiteY8" fmla="*/ 1433822 h 2873822"/>
              <a:gd name="connsiteX9" fmla="*/ 989928 w 2880000"/>
              <a:gd name="connsiteY9" fmla="*/ 1433822 h 2873822"/>
              <a:gd name="connsiteX10" fmla="*/ 1440000 w 2880000"/>
              <a:gd name="connsiteY10" fmla="*/ 983750 h 2873822"/>
              <a:gd name="connsiteX11" fmla="*/ 1440000 w 2880000"/>
              <a:gd name="connsiteY11" fmla="*/ 720000 h 2873822"/>
              <a:gd name="connsiteX12" fmla="*/ 2160000 w 2880000"/>
              <a:gd name="connsiteY12" fmla="*/ 0 h 287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000" h="2873822">
                <a:moveTo>
                  <a:pt x="2160000" y="0"/>
                </a:moveTo>
                <a:cubicBezTo>
                  <a:pt x="2557645" y="0"/>
                  <a:pt x="2880000" y="322355"/>
                  <a:pt x="2880000" y="720000"/>
                </a:cubicBezTo>
                <a:cubicBezTo>
                  <a:pt x="2880000" y="1117645"/>
                  <a:pt x="2557645" y="1440000"/>
                  <a:pt x="2160000" y="1440000"/>
                </a:cubicBezTo>
                <a:lnTo>
                  <a:pt x="1890072" y="1440000"/>
                </a:lnTo>
                <a:cubicBezTo>
                  <a:pt x="1641504" y="1440000"/>
                  <a:pt x="1440000" y="1641504"/>
                  <a:pt x="1440000" y="1890072"/>
                </a:cubicBezTo>
                <a:lnTo>
                  <a:pt x="1440000" y="2153822"/>
                </a:lnTo>
                <a:cubicBezTo>
                  <a:pt x="1440000" y="2551467"/>
                  <a:pt x="1117645" y="2873822"/>
                  <a:pt x="720000" y="2873822"/>
                </a:cubicBezTo>
                <a:cubicBezTo>
                  <a:pt x="322355" y="2873822"/>
                  <a:pt x="0" y="2551467"/>
                  <a:pt x="0" y="2153822"/>
                </a:cubicBezTo>
                <a:cubicBezTo>
                  <a:pt x="0" y="1756177"/>
                  <a:pt x="322355" y="1433822"/>
                  <a:pt x="720000" y="1433822"/>
                </a:cubicBezTo>
                <a:lnTo>
                  <a:pt x="989928" y="1433822"/>
                </a:lnTo>
                <a:cubicBezTo>
                  <a:pt x="1238496" y="1433822"/>
                  <a:pt x="1440000" y="1232318"/>
                  <a:pt x="1440000" y="983750"/>
                </a:cubicBezTo>
                <a:lnTo>
                  <a:pt x="1440000" y="720000"/>
                </a:lnTo>
                <a:cubicBezTo>
                  <a:pt x="1440000" y="322355"/>
                  <a:pt x="1762355" y="0"/>
                  <a:pt x="2160000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356275A-305F-D6CF-F74C-905C008B40B9}"/>
              </a:ext>
            </a:extLst>
          </p:cNvPr>
          <p:cNvSpPr/>
          <p:nvPr/>
        </p:nvSpPr>
        <p:spPr>
          <a:xfrm rot="3598572">
            <a:off x="3763171" y="2851992"/>
            <a:ext cx="1080000" cy="1080000"/>
          </a:xfrm>
          <a:prstGeom prst="flowChartConnector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B71AEDE-4BA1-41F1-9EA4-8CC63FEA4474}"/>
              </a:ext>
            </a:extLst>
          </p:cNvPr>
          <p:cNvSpPr/>
          <p:nvPr/>
        </p:nvSpPr>
        <p:spPr>
          <a:xfrm>
            <a:off x="1999224" y="3833322"/>
            <a:ext cx="1080000" cy="1080000"/>
          </a:xfrm>
          <a:prstGeom prst="flowChartConnector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344B53-2CE3-9A11-7E12-808DD43084E5}"/>
              </a:ext>
            </a:extLst>
          </p:cNvPr>
          <p:cNvSpPr/>
          <p:nvPr/>
        </p:nvSpPr>
        <p:spPr>
          <a:xfrm rot="15170073">
            <a:off x="3755462" y="2442825"/>
            <a:ext cx="2880000" cy="2873822"/>
          </a:xfrm>
          <a:custGeom>
            <a:avLst/>
            <a:gdLst>
              <a:gd name="connsiteX0" fmla="*/ 2160000 w 2880000"/>
              <a:gd name="connsiteY0" fmla="*/ 0 h 2873822"/>
              <a:gd name="connsiteX1" fmla="*/ 2880000 w 2880000"/>
              <a:gd name="connsiteY1" fmla="*/ 720000 h 2873822"/>
              <a:gd name="connsiteX2" fmla="*/ 2160000 w 2880000"/>
              <a:gd name="connsiteY2" fmla="*/ 1440000 h 2873822"/>
              <a:gd name="connsiteX3" fmla="*/ 1890072 w 2880000"/>
              <a:gd name="connsiteY3" fmla="*/ 1440000 h 2873822"/>
              <a:gd name="connsiteX4" fmla="*/ 1440000 w 2880000"/>
              <a:gd name="connsiteY4" fmla="*/ 1890072 h 2873822"/>
              <a:gd name="connsiteX5" fmla="*/ 1440000 w 2880000"/>
              <a:gd name="connsiteY5" fmla="*/ 2153822 h 2873822"/>
              <a:gd name="connsiteX6" fmla="*/ 720000 w 2880000"/>
              <a:gd name="connsiteY6" fmla="*/ 2873822 h 2873822"/>
              <a:gd name="connsiteX7" fmla="*/ 0 w 2880000"/>
              <a:gd name="connsiteY7" fmla="*/ 2153822 h 2873822"/>
              <a:gd name="connsiteX8" fmla="*/ 720000 w 2880000"/>
              <a:gd name="connsiteY8" fmla="*/ 1433822 h 2873822"/>
              <a:gd name="connsiteX9" fmla="*/ 989928 w 2880000"/>
              <a:gd name="connsiteY9" fmla="*/ 1433822 h 2873822"/>
              <a:gd name="connsiteX10" fmla="*/ 1440000 w 2880000"/>
              <a:gd name="connsiteY10" fmla="*/ 983750 h 2873822"/>
              <a:gd name="connsiteX11" fmla="*/ 1440000 w 2880000"/>
              <a:gd name="connsiteY11" fmla="*/ 720000 h 2873822"/>
              <a:gd name="connsiteX12" fmla="*/ 2160000 w 2880000"/>
              <a:gd name="connsiteY12" fmla="*/ 0 h 287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000" h="2873822">
                <a:moveTo>
                  <a:pt x="2160000" y="0"/>
                </a:moveTo>
                <a:cubicBezTo>
                  <a:pt x="2557645" y="0"/>
                  <a:pt x="2880000" y="322355"/>
                  <a:pt x="2880000" y="720000"/>
                </a:cubicBezTo>
                <a:cubicBezTo>
                  <a:pt x="2880000" y="1117645"/>
                  <a:pt x="2557645" y="1440000"/>
                  <a:pt x="2160000" y="1440000"/>
                </a:cubicBezTo>
                <a:lnTo>
                  <a:pt x="1890072" y="1440000"/>
                </a:lnTo>
                <a:cubicBezTo>
                  <a:pt x="1641504" y="1440000"/>
                  <a:pt x="1440000" y="1641504"/>
                  <a:pt x="1440000" y="1890072"/>
                </a:cubicBezTo>
                <a:lnTo>
                  <a:pt x="1440000" y="2153822"/>
                </a:lnTo>
                <a:cubicBezTo>
                  <a:pt x="1440000" y="2551467"/>
                  <a:pt x="1117645" y="2873822"/>
                  <a:pt x="720000" y="2873822"/>
                </a:cubicBezTo>
                <a:cubicBezTo>
                  <a:pt x="322355" y="2873822"/>
                  <a:pt x="0" y="2551467"/>
                  <a:pt x="0" y="2153822"/>
                </a:cubicBezTo>
                <a:cubicBezTo>
                  <a:pt x="0" y="1756177"/>
                  <a:pt x="322355" y="1433822"/>
                  <a:pt x="720000" y="1433822"/>
                </a:cubicBezTo>
                <a:lnTo>
                  <a:pt x="989928" y="1433822"/>
                </a:lnTo>
                <a:cubicBezTo>
                  <a:pt x="1238496" y="1433822"/>
                  <a:pt x="1440000" y="1232318"/>
                  <a:pt x="1440000" y="983750"/>
                </a:cubicBezTo>
                <a:lnTo>
                  <a:pt x="1440000" y="720000"/>
                </a:lnTo>
                <a:cubicBezTo>
                  <a:pt x="1440000" y="322355"/>
                  <a:pt x="1762355" y="0"/>
                  <a:pt x="2160000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2ABCA39-784B-FA8D-9847-346CB00638E3}"/>
              </a:ext>
            </a:extLst>
          </p:cNvPr>
          <p:cNvSpPr/>
          <p:nvPr/>
        </p:nvSpPr>
        <p:spPr>
          <a:xfrm>
            <a:off x="3753814" y="2875156"/>
            <a:ext cx="1080000" cy="1080000"/>
          </a:xfrm>
          <a:prstGeom prst="flowChartConnector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38A1D100-13E7-A6FD-4E85-235503CD582C}"/>
              </a:ext>
            </a:extLst>
          </p:cNvPr>
          <p:cNvSpPr/>
          <p:nvPr/>
        </p:nvSpPr>
        <p:spPr>
          <a:xfrm rot="17835605">
            <a:off x="5532837" y="3828882"/>
            <a:ext cx="1080000" cy="1080000"/>
          </a:xfrm>
          <a:prstGeom prst="flowChartConnector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772B10-FA6C-A0C5-9FB6-6BE9AAFEE751}"/>
              </a:ext>
            </a:extLst>
          </p:cNvPr>
          <p:cNvSpPr/>
          <p:nvPr/>
        </p:nvSpPr>
        <p:spPr>
          <a:xfrm rot="998079">
            <a:off x="5560026" y="2471795"/>
            <a:ext cx="2880000" cy="2873822"/>
          </a:xfrm>
          <a:custGeom>
            <a:avLst/>
            <a:gdLst>
              <a:gd name="connsiteX0" fmla="*/ 2160000 w 2880000"/>
              <a:gd name="connsiteY0" fmla="*/ 0 h 2873822"/>
              <a:gd name="connsiteX1" fmla="*/ 2880000 w 2880000"/>
              <a:gd name="connsiteY1" fmla="*/ 720000 h 2873822"/>
              <a:gd name="connsiteX2" fmla="*/ 2160000 w 2880000"/>
              <a:gd name="connsiteY2" fmla="*/ 1440000 h 2873822"/>
              <a:gd name="connsiteX3" fmla="*/ 1890072 w 2880000"/>
              <a:gd name="connsiteY3" fmla="*/ 1440000 h 2873822"/>
              <a:gd name="connsiteX4" fmla="*/ 1440000 w 2880000"/>
              <a:gd name="connsiteY4" fmla="*/ 1890072 h 2873822"/>
              <a:gd name="connsiteX5" fmla="*/ 1440000 w 2880000"/>
              <a:gd name="connsiteY5" fmla="*/ 2153822 h 2873822"/>
              <a:gd name="connsiteX6" fmla="*/ 720000 w 2880000"/>
              <a:gd name="connsiteY6" fmla="*/ 2873822 h 2873822"/>
              <a:gd name="connsiteX7" fmla="*/ 0 w 2880000"/>
              <a:gd name="connsiteY7" fmla="*/ 2153822 h 2873822"/>
              <a:gd name="connsiteX8" fmla="*/ 720000 w 2880000"/>
              <a:gd name="connsiteY8" fmla="*/ 1433822 h 2873822"/>
              <a:gd name="connsiteX9" fmla="*/ 989928 w 2880000"/>
              <a:gd name="connsiteY9" fmla="*/ 1433822 h 2873822"/>
              <a:gd name="connsiteX10" fmla="*/ 1440000 w 2880000"/>
              <a:gd name="connsiteY10" fmla="*/ 983750 h 2873822"/>
              <a:gd name="connsiteX11" fmla="*/ 1440000 w 2880000"/>
              <a:gd name="connsiteY11" fmla="*/ 720000 h 2873822"/>
              <a:gd name="connsiteX12" fmla="*/ 2160000 w 2880000"/>
              <a:gd name="connsiteY12" fmla="*/ 0 h 287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000" h="2873822">
                <a:moveTo>
                  <a:pt x="2160000" y="0"/>
                </a:moveTo>
                <a:cubicBezTo>
                  <a:pt x="2557645" y="0"/>
                  <a:pt x="2880000" y="322355"/>
                  <a:pt x="2880000" y="720000"/>
                </a:cubicBezTo>
                <a:cubicBezTo>
                  <a:pt x="2880000" y="1117645"/>
                  <a:pt x="2557645" y="1440000"/>
                  <a:pt x="2160000" y="1440000"/>
                </a:cubicBezTo>
                <a:lnTo>
                  <a:pt x="1890072" y="1440000"/>
                </a:lnTo>
                <a:cubicBezTo>
                  <a:pt x="1641504" y="1440000"/>
                  <a:pt x="1440000" y="1641504"/>
                  <a:pt x="1440000" y="1890072"/>
                </a:cubicBezTo>
                <a:lnTo>
                  <a:pt x="1440000" y="2153822"/>
                </a:lnTo>
                <a:cubicBezTo>
                  <a:pt x="1440000" y="2551467"/>
                  <a:pt x="1117645" y="2873822"/>
                  <a:pt x="720000" y="2873822"/>
                </a:cubicBezTo>
                <a:cubicBezTo>
                  <a:pt x="322355" y="2873822"/>
                  <a:pt x="0" y="2551467"/>
                  <a:pt x="0" y="2153822"/>
                </a:cubicBezTo>
                <a:cubicBezTo>
                  <a:pt x="0" y="1756177"/>
                  <a:pt x="322355" y="1433822"/>
                  <a:pt x="720000" y="1433822"/>
                </a:cubicBezTo>
                <a:lnTo>
                  <a:pt x="989928" y="1433822"/>
                </a:lnTo>
                <a:cubicBezTo>
                  <a:pt x="1238496" y="1433822"/>
                  <a:pt x="1440000" y="1232318"/>
                  <a:pt x="1440000" y="983750"/>
                </a:cubicBezTo>
                <a:lnTo>
                  <a:pt x="1440000" y="720000"/>
                </a:lnTo>
                <a:cubicBezTo>
                  <a:pt x="1440000" y="322355"/>
                  <a:pt x="1762355" y="0"/>
                  <a:pt x="2160000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1D28F19-CCBC-7377-09A5-C04685313861}"/>
              </a:ext>
            </a:extLst>
          </p:cNvPr>
          <p:cNvSpPr/>
          <p:nvPr/>
        </p:nvSpPr>
        <p:spPr>
          <a:xfrm rot="3663611">
            <a:off x="7347667" y="2877896"/>
            <a:ext cx="1080000" cy="1080000"/>
          </a:xfrm>
          <a:prstGeom prst="flowChartConnector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F5E9B281-33C4-1EF0-67FB-8DB982340293}"/>
              </a:ext>
            </a:extLst>
          </p:cNvPr>
          <p:cNvSpPr/>
          <p:nvPr/>
        </p:nvSpPr>
        <p:spPr>
          <a:xfrm>
            <a:off x="5565472" y="3825680"/>
            <a:ext cx="1080000" cy="1080000"/>
          </a:xfrm>
          <a:prstGeom prst="flowChartConnector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275CFDC-DAD6-EEE5-97E3-69B35DC050D1}"/>
              </a:ext>
            </a:extLst>
          </p:cNvPr>
          <p:cNvSpPr/>
          <p:nvPr/>
        </p:nvSpPr>
        <p:spPr>
          <a:xfrm rot="15106682">
            <a:off x="7381614" y="2454054"/>
            <a:ext cx="2880000" cy="2873822"/>
          </a:xfrm>
          <a:custGeom>
            <a:avLst/>
            <a:gdLst>
              <a:gd name="connsiteX0" fmla="*/ 2160000 w 2880000"/>
              <a:gd name="connsiteY0" fmla="*/ 0 h 2873822"/>
              <a:gd name="connsiteX1" fmla="*/ 2880000 w 2880000"/>
              <a:gd name="connsiteY1" fmla="*/ 720000 h 2873822"/>
              <a:gd name="connsiteX2" fmla="*/ 2160000 w 2880000"/>
              <a:gd name="connsiteY2" fmla="*/ 1440000 h 2873822"/>
              <a:gd name="connsiteX3" fmla="*/ 1890072 w 2880000"/>
              <a:gd name="connsiteY3" fmla="*/ 1440000 h 2873822"/>
              <a:gd name="connsiteX4" fmla="*/ 1440000 w 2880000"/>
              <a:gd name="connsiteY4" fmla="*/ 1890072 h 2873822"/>
              <a:gd name="connsiteX5" fmla="*/ 1440000 w 2880000"/>
              <a:gd name="connsiteY5" fmla="*/ 2153822 h 2873822"/>
              <a:gd name="connsiteX6" fmla="*/ 720000 w 2880000"/>
              <a:gd name="connsiteY6" fmla="*/ 2873822 h 2873822"/>
              <a:gd name="connsiteX7" fmla="*/ 0 w 2880000"/>
              <a:gd name="connsiteY7" fmla="*/ 2153822 h 2873822"/>
              <a:gd name="connsiteX8" fmla="*/ 720000 w 2880000"/>
              <a:gd name="connsiteY8" fmla="*/ 1433822 h 2873822"/>
              <a:gd name="connsiteX9" fmla="*/ 989928 w 2880000"/>
              <a:gd name="connsiteY9" fmla="*/ 1433822 h 2873822"/>
              <a:gd name="connsiteX10" fmla="*/ 1440000 w 2880000"/>
              <a:gd name="connsiteY10" fmla="*/ 983750 h 2873822"/>
              <a:gd name="connsiteX11" fmla="*/ 1440000 w 2880000"/>
              <a:gd name="connsiteY11" fmla="*/ 720000 h 2873822"/>
              <a:gd name="connsiteX12" fmla="*/ 2160000 w 2880000"/>
              <a:gd name="connsiteY12" fmla="*/ 0 h 287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000" h="2873822">
                <a:moveTo>
                  <a:pt x="2160000" y="0"/>
                </a:moveTo>
                <a:cubicBezTo>
                  <a:pt x="2557645" y="0"/>
                  <a:pt x="2880000" y="322355"/>
                  <a:pt x="2880000" y="720000"/>
                </a:cubicBezTo>
                <a:cubicBezTo>
                  <a:pt x="2880000" y="1117645"/>
                  <a:pt x="2557645" y="1440000"/>
                  <a:pt x="2160000" y="1440000"/>
                </a:cubicBezTo>
                <a:lnTo>
                  <a:pt x="1890072" y="1440000"/>
                </a:lnTo>
                <a:cubicBezTo>
                  <a:pt x="1641504" y="1440000"/>
                  <a:pt x="1440000" y="1641504"/>
                  <a:pt x="1440000" y="1890072"/>
                </a:cubicBezTo>
                <a:lnTo>
                  <a:pt x="1440000" y="2153822"/>
                </a:lnTo>
                <a:cubicBezTo>
                  <a:pt x="1440000" y="2551467"/>
                  <a:pt x="1117645" y="2873822"/>
                  <a:pt x="720000" y="2873822"/>
                </a:cubicBezTo>
                <a:cubicBezTo>
                  <a:pt x="322355" y="2873822"/>
                  <a:pt x="0" y="2551467"/>
                  <a:pt x="0" y="2153822"/>
                </a:cubicBezTo>
                <a:cubicBezTo>
                  <a:pt x="0" y="1756177"/>
                  <a:pt x="322355" y="1433822"/>
                  <a:pt x="720000" y="1433822"/>
                </a:cubicBezTo>
                <a:lnTo>
                  <a:pt x="989928" y="1433822"/>
                </a:lnTo>
                <a:cubicBezTo>
                  <a:pt x="1238496" y="1433822"/>
                  <a:pt x="1440000" y="1232318"/>
                  <a:pt x="1440000" y="983750"/>
                </a:cubicBezTo>
                <a:lnTo>
                  <a:pt x="1440000" y="720000"/>
                </a:lnTo>
                <a:cubicBezTo>
                  <a:pt x="1440000" y="322355"/>
                  <a:pt x="1762355" y="0"/>
                  <a:pt x="2160000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E7D8414-F99F-9225-E95D-778402522FA9}"/>
              </a:ext>
            </a:extLst>
          </p:cNvPr>
          <p:cNvSpPr/>
          <p:nvPr/>
        </p:nvSpPr>
        <p:spPr>
          <a:xfrm>
            <a:off x="7371553" y="2903091"/>
            <a:ext cx="1080000" cy="1080000"/>
          </a:xfrm>
          <a:prstGeom prst="flowChartConnector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62ED40CC-4C01-4090-D3C0-8EB55D2AD721}"/>
              </a:ext>
            </a:extLst>
          </p:cNvPr>
          <p:cNvSpPr/>
          <p:nvPr/>
        </p:nvSpPr>
        <p:spPr>
          <a:xfrm>
            <a:off x="9167859" y="3823851"/>
            <a:ext cx="1080000" cy="1080000"/>
          </a:xfrm>
          <a:prstGeom prst="flowChartConnector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9D93D2-6CB6-5A21-36E1-A10EB07A952C}"/>
              </a:ext>
            </a:extLst>
          </p:cNvPr>
          <p:cNvSpPr txBox="1"/>
          <p:nvPr/>
        </p:nvSpPr>
        <p:spPr>
          <a:xfrm>
            <a:off x="1448211" y="1581549"/>
            <a:ext cx="21124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on High-Performing Regions</a:t>
            </a:r>
            <a:endParaRPr lang="en-IN" sz="3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576354-07A9-8C9C-B581-7FDB0CDE2959}"/>
              </a:ext>
            </a:extLst>
          </p:cNvPr>
          <p:cNvSpPr txBox="1"/>
          <p:nvPr/>
        </p:nvSpPr>
        <p:spPr>
          <a:xfrm>
            <a:off x="3246797" y="4498967"/>
            <a:ext cx="2115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Boost Low-Performing Regions</a:t>
            </a:r>
            <a:endParaRPr lang="en-IN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456A9-785E-CC34-461D-FBFDE801E321}"/>
              </a:ext>
            </a:extLst>
          </p:cNvPr>
          <p:cNvSpPr txBox="1"/>
          <p:nvPr/>
        </p:nvSpPr>
        <p:spPr>
          <a:xfrm>
            <a:off x="5052373" y="1778583"/>
            <a:ext cx="2112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Capitalize on Q4 Trends</a:t>
            </a:r>
            <a:endParaRPr lang="en-IN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E658A1-68F0-54DB-CC3C-A9CECBEA826A}"/>
              </a:ext>
            </a:extLst>
          </p:cNvPr>
          <p:cNvSpPr txBox="1"/>
          <p:nvPr/>
        </p:nvSpPr>
        <p:spPr>
          <a:xfrm>
            <a:off x="6791817" y="4497349"/>
            <a:ext cx="2415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 Off-Season Decline</a:t>
            </a:r>
            <a:endParaRPr lang="en-IN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93FA7E-50FE-C2B2-6CBC-81CF797A4DC3}"/>
              </a:ext>
            </a:extLst>
          </p:cNvPr>
          <p:cNvSpPr txBox="1"/>
          <p:nvPr/>
        </p:nvSpPr>
        <p:spPr>
          <a:xfrm>
            <a:off x="8938425" y="2051199"/>
            <a:ext cx="2205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 Costs</a:t>
            </a:r>
            <a:endParaRPr lang="en-IN" sz="3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422EBF-87C0-C048-1682-2B0E275CA42A}"/>
              </a:ext>
            </a:extLst>
          </p:cNvPr>
          <p:cNvSpPr txBox="1"/>
          <p:nvPr/>
        </p:nvSpPr>
        <p:spPr>
          <a:xfrm>
            <a:off x="2123955" y="148281"/>
            <a:ext cx="752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STRATEGIES RECOMMENDED</a:t>
            </a:r>
          </a:p>
        </p:txBody>
      </p:sp>
    </p:spTree>
    <p:extLst>
      <p:ext uri="{BB962C8B-B14F-4D97-AF65-F5344CB8AC3E}">
        <p14:creationId xmlns:p14="http://schemas.microsoft.com/office/powerpoint/2010/main" val="306706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0" grpId="0"/>
      <p:bldP spid="41" grpId="0"/>
      <p:bldP spid="42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CE53C-0F90-B75A-AC91-1C54BDFB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5332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F85D87-E6DA-FA9D-4EE4-0CE2968BE4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945418" y="4358453"/>
                </a:moveTo>
                <a:cubicBezTo>
                  <a:pt x="6069566" y="4358453"/>
                  <a:pt x="6167885" y="4399908"/>
                  <a:pt x="6240377" y="4482817"/>
                </a:cubicBezTo>
                <a:cubicBezTo>
                  <a:pt x="6312869" y="4565727"/>
                  <a:pt x="6349114" y="4697037"/>
                  <a:pt x="6349114" y="4876747"/>
                </a:cubicBezTo>
                <a:cubicBezTo>
                  <a:pt x="6349114" y="5090315"/>
                  <a:pt x="6314388" y="5238337"/>
                  <a:pt x="6244935" y="5320812"/>
                </a:cubicBezTo>
                <a:cubicBezTo>
                  <a:pt x="6175482" y="5403288"/>
                  <a:pt x="6077379" y="5444526"/>
                  <a:pt x="5950627" y="5444526"/>
                </a:cubicBezTo>
                <a:cubicBezTo>
                  <a:pt x="5827348" y="5444526"/>
                  <a:pt x="5729897" y="5402420"/>
                  <a:pt x="5658273" y="5318208"/>
                </a:cubicBezTo>
                <a:cubicBezTo>
                  <a:pt x="5586649" y="5233996"/>
                  <a:pt x="5550838" y="5095524"/>
                  <a:pt x="5550838" y="4902791"/>
                </a:cubicBezTo>
                <a:cubicBezTo>
                  <a:pt x="5550838" y="4708323"/>
                  <a:pt x="5586867" y="4568983"/>
                  <a:pt x="5658924" y="4484770"/>
                </a:cubicBezTo>
                <a:cubicBezTo>
                  <a:pt x="5730982" y="4400559"/>
                  <a:pt x="5826480" y="4358453"/>
                  <a:pt x="5945418" y="4358453"/>
                </a:cubicBezTo>
                <a:close/>
                <a:moveTo>
                  <a:pt x="7255775" y="3944338"/>
                </a:moveTo>
                <a:lnTo>
                  <a:pt x="7255775" y="5081749"/>
                </a:lnTo>
                <a:cubicBezTo>
                  <a:pt x="7255775" y="5175443"/>
                  <a:pt x="7274007" y="5283021"/>
                  <a:pt x="7310470" y="5404482"/>
                </a:cubicBezTo>
                <a:cubicBezTo>
                  <a:pt x="7333042" y="5479958"/>
                  <a:pt x="7374931" y="5553267"/>
                  <a:pt x="7436136" y="5624409"/>
                </a:cubicBezTo>
                <a:cubicBezTo>
                  <a:pt x="7497342" y="5695551"/>
                  <a:pt x="7564842" y="5750425"/>
                  <a:pt x="7638636" y="5789031"/>
                </a:cubicBezTo>
                <a:cubicBezTo>
                  <a:pt x="7712430" y="5827637"/>
                  <a:pt x="7804238" y="5853448"/>
                  <a:pt x="7914061" y="5866464"/>
                </a:cubicBezTo>
                <a:cubicBezTo>
                  <a:pt x="8023884" y="5879480"/>
                  <a:pt x="8125241" y="5885987"/>
                  <a:pt x="8218135" y="5885987"/>
                </a:cubicBezTo>
                <a:cubicBezTo>
                  <a:pt x="8378746" y="5885987"/>
                  <a:pt x="8516350" y="5864731"/>
                  <a:pt x="8630947" y="5822218"/>
                </a:cubicBezTo>
                <a:cubicBezTo>
                  <a:pt x="8713422" y="5791859"/>
                  <a:pt x="8792209" y="5739156"/>
                  <a:pt x="8867305" y="5664107"/>
                </a:cubicBezTo>
                <a:cubicBezTo>
                  <a:pt x="8942401" y="5589058"/>
                  <a:pt x="8997529" y="5501432"/>
                  <a:pt x="9032690" y="5401226"/>
                </a:cubicBezTo>
                <a:cubicBezTo>
                  <a:pt x="9067851" y="5301021"/>
                  <a:pt x="9085431" y="5194528"/>
                  <a:pt x="9085431" y="5081749"/>
                </a:cubicBezTo>
                <a:lnTo>
                  <a:pt x="9085431" y="3944338"/>
                </a:lnTo>
                <a:lnTo>
                  <a:pt x="8496816" y="3944338"/>
                </a:lnTo>
                <a:lnTo>
                  <a:pt x="8496816" y="5108831"/>
                </a:lnTo>
                <a:cubicBezTo>
                  <a:pt x="8496816" y="5214652"/>
                  <a:pt x="8467950" y="5296406"/>
                  <a:pt x="8410216" y="5354091"/>
                </a:cubicBezTo>
                <a:cubicBezTo>
                  <a:pt x="8352484" y="5411777"/>
                  <a:pt x="8272830" y="5440619"/>
                  <a:pt x="8171254" y="5440619"/>
                </a:cubicBezTo>
                <a:cubicBezTo>
                  <a:pt x="8068811" y="5440619"/>
                  <a:pt x="7988723" y="5411346"/>
                  <a:pt x="7930990" y="5352799"/>
                </a:cubicBezTo>
                <a:cubicBezTo>
                  <a:pt x="7873257" y="5294252"/>
                  <a:pt x="7844391" y="5212930"/>
                  <a:pt x="7844391" y="5108831"/>
                </a:cubicBezTo>
                <a:lnTo>
                  <a:pt x="7844391" y="3944338"/>
                </a:lnTo>
                <a:close/>
                <a:moveTo>
                  <a:pt x="2927891" y="3944338"/>
                </a:moveTo>
                <a:lnTo>
                  <a:pt x="3671474" y="5053852"/>
                </a:lnTo>
                <a:lnTo>
                  <a:pt x="3671474" y="5853431"/>
                </a:lnTo>
                <a:lnTo>
                  <a:pt x="4262693" y="5853431"/>
                </a:lnTo>
                <a:lnTo>
                  <a:pt x="4262693" y="5053852"/>
                </a:lnTo>
                <a:lnTo>
                  <a:pt x="5004973" y="3944338"/>
                </a:lnTo>
                <a:lnTo>
                  <a:pt x="4353220" y="3944338"/>
                </a:lnTo>
                <a:lnTo>
                  <a:pt x="3967796" y="4588380"/>
                </a:lnTo>
                <a:lnTo>
                  <a:pt x="3583165" y="3944338"/>
                </a:lnTo>
                <a:close/>
                <a:moveTo>
                  <a:pt x="5946720" y="3911782"/>
                </a:moveTo>
                <a:cubicBezTo>
                  <a:pt x="5636786" y="3911782"/>
                  <a:pt x="5395003" y="3998599"/>
                  <a:pt x="5221370" y="4172231"/>
                </a:cubicBezTo>
                <a:cubicBezTo>
                  <a:pt x="5047737" y="4345864"/>
                  <a:pt x="4960920" y="4588516"/>
                  <a:pt x="4960920" y="4900187"/>
                </a:cubicBezTo>
                <a:cubicBezTo>
                  <a:pt x="4960920" y="5123305"/>
                  <a:pt x="5004762" y="5309092"/>
                  <a:pt x="5092447" y="5457548"/>
                </a:cubicBezTo>
                <a:cubicBezTo>
                  <a:pt x="5180132" y="5606004"/>
                  <a:pt x="5294512" y="5714525"/>
                  <a:pt x="5435589" y="5783110"/>
                </a:cubicBezTo>
                <a:cubicBezTo>
                  <a:pt x="5576666" y="5851695"/>
                  <a:pt x="5754856" y="5885987"/>
                  <a:pt x="5970161" y="5885987"/>
                </a:cubicBezTo>
                <a:cubicBezTo>
                  <a:pt x="6181993" y="5885987"/>
                  <a:pt x="6358881" y="5846269"/>
                  <a:pt x="6500826" y="5766832"/>
                </a:cubicBezTo>
                <a:cubicBezTo>
                  <a:pt x="6642771" y="5687395"/>
                  <a:pt x="6751292" y="5576270"/>
                  <a:pt x="6826388" y="5433457"/>
                </a:cubicBezTo>
                <a:cubicBezTo>
                  <a:pt x="6901484" y="5290644"/>
                  <a:pt x="6939032" y="5107678"/>
                  <a:pt x="6939032" y="4884560"/>
                </a:cubicBezTo>
                <a:cubicBezTo>
                  <a:pt x="6939032" y="4577230"/>
                  <a:pt x="6853084" y="4338268"/>
                  <a:pt x="6681187" y="4167673"/>
                </a:cubicBezTo>
                <a:cubicBezTo>
                  <a:pt x="6509291" y="3997079"/>
                  <a:pt x="6264468" y="3911782"/>
                  <a:pt x="5946720" y="3911782"/>
                </a:cubicBezTo>
                <a:close/>
                <a:moveTo>
                  <a:pt x="5951948" y="1238792"/>
                </a:moveTo>
                <a:lnTo>
                  <a:pt x="6162668" y="1925076"/>
                </a:lnTo>
                <a:lnTo>
                  <a:pt x="5743426" y="1925076"/>
                </a:lnTo>
                <a:close/>
                <a:moveTo>
                  <a:pt x="9409727" y="743938"/>
                </a:moveTo>
                <a:lnTo>
                  <a:pt x="9409727" y="2653031"/>
                </a:lnTo>
                <a:lnTo>
                  <a:pt x="9999645" y="2653031"/>
                </a:lnTo>
                <a:lnTo>
                  <a:pt x="9999645" y="2187173"/>
                </a:lnTo>
                <a:lnTo>
                  <a:pt x="10304431" y="1867919"/>
                </a:lnTo>
                <a:lnTo>
                  <a:pt x="10706948" y="2653031"/>
                </a:lnTo>
                <a:lnTo>
                  <a:pt x="11433418" y="2653031"/>
                </a:lnTo>
                <a:lnTo>
                  <a:pt x="10705503" y="1464528"/>
                </a:lnTo>
                <a:lnTo>
                  <a:pt x="11402164" y="743938"/>
                </a:lnTo>
                <a:lnTo>
                  <a:pt x="10617581" y="743938"/>
                </a:lnTo>
                <a:lnTo>
                  <a:pt x="9999645" y="1465383"/>
                </a:lnTo>
                <a:lnTo>
                  <a:pt x="9999645" y="743938"/>
                </a:lnTo>
                <a:close/>
                <a:moveTo>
                  <a:pt x="7191705" y="743938"/>
                </a:moveTo>
                <a:lnTo>
                  <a:pt x="7191705" y="2653031"/>
                </a:lnTo>
                <a:lnTo>
                  <a:pt x="7746462" y="2653031"/>
                </a:lnTo>
                <a:lnTo>
                  <a:pt x="7746462" y="1604805"/>
                </a:lnTo>
                <a:lnTo>
                  <a:pt x="8461394" y="2653031"/>
                </a:lnTo>
                <a:lnTo>
                  <a:pt x="9017454" y="2653031"/>
                </a:lnTo>
                <a:lnTo>
                  <a:pt x="9017454" y="743938"/>
                </a:lnTo>
                <a:lnTo>
                  <a:pt x="8461394" y="743938"/>
                </a:lnTo>
                <a:lnTo>
                  <a:pt x="8461394" y="1800141"/>
                </a:lnTo>
                <a:lnTo>
                  <a:pt x="7742555" y="743938"/>
                </a:lnTo>
                <a:close/>
                <a:moveTo>
                  <a:pt x="5637456" y="743938"/>
                </a:moveTo>
                <a:lnTo>
                  <a:pt x="4919919" y="2653031"/>
                </a:lnTo>
                <a:lnTo>
                  <a:pt x="5522247" y="2653031"/>
                </a:lnTo>
                <a:lnTo>
                  <a:pt x="5615298" y="2337888"/>
                </a:lnTo>
                <a:lnTo>
                  <a:pt x="6285038" y="2337888"/>
                </a:lnTo>
                <a:lnTo>
                  <a:pt x="6380550" y="2653031"/>
                </a:lnTo>
                <a:lnTo>
                  <a:pt x="6998303" y="2653031"/>
                </a:lnTo>
                <a:lnTo>
                  <a:pt x="6280928" y="743938"/>
                </a:lnTo>
                <a:close/>
                <a:moveTo>
                  <a:pt x="2894628" y="743938"/>
                </a:moveTo>
                <a:lnTo>
                  <a:pt x="2894628" y="2653031"/>
                </a:lnTo>
                <a:lnTo>
                  <a:pt x="3484545" y="2653031"/>
                </a:lnTo>
                <a:lnTo>
                  <a:pt x="3484545" y="1880799"/>
                </a:lnTo>
                <a:lnTo>
                  <a:pt x="4129157" y="1880799"/>
                </a:lnTo>
                <a:lnTo>
                  <a:pt x="4129157" y="2653031"/>
                </a:lnTo>
                <a:lnTo>
                  <a:pt x="4721679" y="2653031"/>
                </a:lnTo>
                <a:lnTo>
                  <a:pt x="4721679" y="743938"/>
                </a:lnTo>
                <a:lnTo>
                  <a:pt x="4129157" y="743938"/>
                </a:lnTo>
                <a:lnTo>
                  <a:pt x="4129157" y="1411991"/>
                </a:lnTo>
                <a:lnTo>
                  <a:pt x="3484545" y="1411991"/>
                </a:lnTo>
                <a:lnTo>
                  <a:pt x="3484545" y="743938"/>
                </a:lnTo>
                <a:close/>
                <a:moveTo>
                  <a:pt x="833842" y="743938"/>
                </a:moveTo>
                <a:lnTo>
                  <a:pt x="833842" y="1215352"/>
                </a:lnTo>
                <a:lnTo>
                  <a:pt x="1435480" y="1215352"/>
                </a:lnTo>
                <a:lnTo>
                  <a:pt x="1435480" y="2653031"/>
                </a:lnTo>
                <a:lnTo>
                  <a:pt x="2025398" y="2653031"/>
                </a:lnTo>
                <a:lnTo>
                  <a:pt x="2025398" y="1215352"/>
                </a:lnTo>
                <a:lnTo>
                  <a:pt x="2627035" y="1215352"/>
                </a:lnTo>
                <a:lnTo>
                  <a:pt x="2627035" y="74393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096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CE53C-0F90-B75A-AC91-1C54BDFB9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F85D87-E6DA-FA9D-4EE4-0CE2968BE478}"/>
              </a:ext>
            </a:extLst>
          </p:cNvPr>
          <p:cNvSpPr/>
          <p:nvPr/>
        </p:nvSpPr>
        <p:spPr>
          <a:xfrm>
            <a:off x="-49181656" y="-35726914"/>
            <a:ext cx="112623600" cy="125664686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945418" y="4358453"/>
                </a:moveTo>
                <a:cubicBezTo>
                  <a:pt x="6069566" y="4358453"/>
                  <a:pt x="6167885" y="4399908"/>
                  <a:pt x="6240377" y="4482817"/>
                </a:cubicBezTo>
                <a:cubicBezTo>
                  <a:pt x="6312869" y="4565727"/>
                  <a:pt x="6349114" y="4697037"/>
                  <a:pt x="6349114" y="4876747"/>
                </a:cubicBezTo>
                <a:cubicBezTo>
                  <a:pt x="6349114" y="5090315"/>
                  <a:pt x="6314388" y="5238337"/>
                  <a:pt x="6244935" y="5320812"/>
                </a:cubicBezTo>
                <a:cubicBezTo>
                  <a:pt x="6175482" y="5403288"/>
                  <a:pt x="6077379" y="5444526"/>
                  <a:pt x="5950627" y="5444526"/>
                </a:cubicBezTo>
                <a:cubicBezTo>
                  <a:pt x="5827348" y="5444526"/>
                  <a:pt x="5729897" y="5402420"/>
                  <a:pt x="5658273" y="5318208"/>
                </a:cubicBezTo>
                <a:cubicBezTo>
                  <a:pt x="5586649" y="5233996"/>
                  <a:pt x="5550838" y="5095524"/>
                  <a:pt x="5550838" y="4902791"/>
                </a:cubicBezTo>
                <a:cubicBezTo>
                  <a:pt x="5550838" y="4708323"/>
                  <a:pt x="5586867" y="4568983"/>
                  <a:pt x="5658924" y="4484770"/>
                </a:cubicBezTo>
                <a:cubicBezTo>
                  <a:pt x="5730982" y="4400559"/>
                  <a:pt x="5826480" y="4358453"/>
                  <a:pt x="5945418" y="4358453"/>
                </a:cubicBezTo>
                <a:close/>
                <a:moveTo>
                  <a:pt x="7255775" y="3944338"/>
                </a:moveTo>
                <a:lnTo>
                  <a:pt x="7255775" y="5081749"/>
                </a:lnTo>
                <a:cubicBezTo>
                  <a:pt x="7255775" y="5175443"/>
                  <a:pt x="7274007" y="5283021"/>
                  <a:pt x="7310470" y="5404482"/>
                </a:cubicBezTo>
                <a:cubicBezTo>
                  <a:pt x="7333042" y="5479958"/>
                  <a:pt x="7374931" y="5553267"/>
                  <a:pt x="7436136" y="5624409"/>
                </a:cubicBezTo>
                <a:cubicBezTo>
                  <a:pt x="7497342" y="5695551"/>
                  <a:pt x="7564842" y="5750425"/>
                  <a:pt x="7638636" y="5789031"/>
                </a:cubicBezTo>
                <a:cubicBezTo>
                  <a:pt x="7712430" y="5827637"/>
                  <a:pt x="7804238" y="5853448"/>
                  <a:pt x="7914061" y="5866464"/>
                </a:cubicBezTo>
                <a:cubicBezTo>
                  <a:pt x="8023884" y="5879480"/>
                  <a:pt x="8125241" y="5885987"/>
                  <a:pt x="8218135" y="5885987"/>
                </a:cubicBezTo>
                <a:cubicBezTo>
                  <a:pt x="8378746" y="5885987"/>
                  <a:pt x="8516350" y="5864731"/>
                  <a:pt x="8630947" y="5822218"/>
                </a:cubicBezTo>
                <a:cubicBezTo>
                  <a:pt x="8713422" y="5791859"/>
                  <a:pt x="8792209" y="5739156"/>
                  <a:pt x="8867305" y="5664107"/>
                </a:cubicBezTo>
                <a:cubicBezTo>
                  <a:pt x="8942401" y="5589058"/>
                  <a:pt x="8997529" y="5501432"/>
                  <a:pt x="9032690" y="5401226"/>
                </a:cubicBezTo>
                <a:cubicBezTo>
                  <a:pt x="9067851" y="5301021"/>
                  <a:pt x="9085431" y="5194528"/>
                  <a:pt x="9085431" y="5081749"/>
                </a:cubicBezTo>
                <a:lnTo>
                  <a:pt x="9085431" y="3944338"/>
                </a:lnTo>
                <a:lnTo>
                  <a:pt x="8496816" y="3944338"/>
                </a:lnTo>
                <a:lnTo>
                  <a:pt x="8496816" y="5108831"/>
                </a:lnTo>
                <a:cubicBezTo>
                  <a:pt x="8496816" y="5214652"/>
                  <a:pt x="8467950" y="5296406"/>
                  <a:pt x="8410216" y="5354091"/>
                </a:cubicBezTo>
                <a:cubicBezTo>
                  <a:pt x="8352484" y="5411777"/>
                  <a:pt x="8272830" y="5440619"/>
                  <a:pt x="8171254" y="5440619"/>
                </a:cubicBezTo>
                <a:cubicBezTo>
                  <a:pt x="8068811" y="5440619"/>
                  <a:pt x="7988723" y="5411346"/>
                  <a:pt x="7930990" y="5352799"/>
                </a:cubicBezTo>
                <a:cubicBezTo>
                  <a:pt x="7873257" y="5294252"/>
                  <a:pt x="7844391" y="5212930"/>
                  <a:pt x="7844391" y="5108831"/>
                </a:cubicBezTo>
                <a:lnTo>
                  <a:pt x="7844391" y="3944338"/>
                </a:lnTo>
                <a:close/>
                <a:moveTo>
                  <a:pt x="2927891" y="3944338"/>
                </a:moveTo>
                <a:lnTo>
                  <a:pt x="3671474" y="5053852"/>
                </a:lnTo>
                <a:lnTo>
                  <a:pt x="3671474" y="5853431"/>
                </a:lnTo>
                <a:lnTo>
                  <a:pt x="4262693" y="5853431"/>
                </a:lnTo>
                <a:lnTo>
                  <a:pt x="4262693" y="5053852"/>
                </a:lnTo>
                <a:lnTo>
                  <a:pt x="5004973" y="3944338"/>
                </a:lnTo>
                <a:lnTo>
                  <a:pt x="4353220" y="3944338"/>
                </a:lnTo>
                <a:lnTo>
                  <a:pt x="3967796" y="4588380"/>
                </a:lnTo>
                <a:lnTo>
                  <a:pt x="3583165" y="3944338"/>
                </a:lnTo>
                <a:close/>
                <a:moveTo>
                  <a:pt x="5946720" y="3911782"/>
                </a:moveTo>
                <a:cubicBezTo>
                  <a:pt x="5636786" y="3911782"/>
                  <a:pt x="5395003" y="3998599"/>
                  <a:pt x="5221370" y="4172231"/>
                </a:cubicBezTo>
                <a:cubicBezTo>
                  <a:pt x="5047737" y="4345864"/>
                  <a:pt x="4960920" y="4588516"/>
                  <a:pt x="4960920" y="4900187"/>
                </a:cubicBezTo>
                <a:cubicBezTo>
                  <a:pt x="4960920" y="5123305"/>
                  <a:pt x="5004762" y="5309092"/>
                  <a:pt x="5092447" y="5457548"/>
                </a:cubicBezTo>
                <a:cubicBezTo>
                  <a:pt x="5180132" y="5606004"/>
                  <a:pt x="5294512" y="5714525"/>
                  <a:pt x="5435589" y="5783110"/>
                </a:cubicBezTo>
                <a:cubicBezTo>
                  <a:pt x="5576666" y="5851695"/>
                  <a:pt x="5754856" y="5885987"/>
                  <a:pt x="5970161" y="5885987"/>
                </a:cubicBezTo>
                <a:cubicBezTo>
                  <a:pt x="6181993" y="5885987"/>
                  <a:pt x="6358881" y="5846269"/>
                  <a:pt x="6500826" y="5766832"/>
                </a:cubicBezTo>
                <a:cubicBezTo>
                  <a:pt x="6642771" y="5687395"/>
                  <a:pt x="6751292" y="5576270"/>
                  <a:pt x="6826388" y="5433457"/>
                </a:cubicBezTo>
                <a:cubicBezTo>
                  <a:pt x="6901484" y="5290644"/>
                  <a:pt x="6939032" y="5107678"/>
                  <a:pt x="6939032" y="4884560"/>
                </a:cubicBezTo>
                <a:cubicBezTo>
                  <a:pt x="6939032" y="4577230"/>
                  <a:pt x="6853084" y="4338268"/>
                  <a:pt x="6681187" y="4167673"/>
                </a:cubicBezTo>
                <a:cubicBezTo>
                  <a:pt x="6509291" y="3997079"/>
                  <a:pt x="6264468" y="3911782"/>
                  <a:pt x="5946720" y="3911782"/>
                </a:cubicBezTo>
                <a:close/>
                <a:moveTo>
                  <a:pt x="5951948" y="1238792"/>
                </a:moveTo>
                <a:lnTo>
                  <a:pt x="6162668" y="1925076"/>
                </a:lnTo>
                <a:lnTo>
                  <a:pt x="5743426" y="1925076"/>
                </a:lnTo>
                <a:close/>
                <a:moveTo>
                  <a:pt x="9409727" y="743938"/>
                </a:moveTo>
                <a:lnTo>
                  <a:pt x="9409727" y="2653031"/>
                </a:lnTo>
                <a:lnTo>
                  <a:pt x="9999645" y="2653031"/>
                </a:lnTo>
                <a:lnTo>
                  <a:pt x="9999645" y="2187173"/>
                </a:lnTo>
                <a:lnTo>
                  <a:pt x="10304431" y="1867919"/>
                </a:lnTo>
                <a:lnTo>
                  <a:pt x="10706948" y="2653031"/>
                </a:lnTo>
                <a:lnTo>
                  <a:pt x="11433418" y="2653031"/>
                </a:lnTo>
                <a:lnTo>
                  <a:pt x="10705503" y="1464528"/>
                </a:lnTo>
                <a:lnTo>
                  <a:pt x="11402164" y="743938"/>
                </a:lnTo>
                <a:lnTo>
                  <a:pt x="10617581" y="743938"/>
                </a:lnTo>
                <a:lnTo>
                  <a:pt x="9999645" y="1465383"/>
                </a:lnTo>
                <a:lnTo>
                  <a:pt x="9999645" y="743938"/>
                </a:lnTo>
                <a:close/>
                <a:moveTo>
                  <a:pt x="7191705" y="743938"/>
                </a:moveTo>
                <a:lnTo>
                  <a:pt x="7191705" y="2653031"/>
                </a:lnTo>
                <a:lnTo>
                  <a:pt x="7746462" y="2653031"/>
                </a:lnTo>
                <a:lnTo>
                  <a:pt x="7746462" y="1604805"/>
                </a:lnTo>
                <a:lnTo>
                  <a:pt x="8461394" y="2653031"/>
                </a:lnTo>
                <a:lnTo>
                  <a:pt x="9017454" y="2653031"/>
                </a:lnTo>
                <a:lnTo>
                  <a:pt x="9017454" y="743938"/>
                </a:lnTo>
                <a:lnTo>
                  <a:pt x="8461394" y="743938"/>
                </a:lnTo>
                <a:lnTo>
                  <a:pt x="8461394" y="1800141"/>
                </a:lnTo>
                <a:lnTo>
                  <a:pt x="7742555" y="743938"/>
                </a:lnTo>
                <a:close/>
                <a:moveTo>
                  <a:pt x="5637456" y="743938"/>
                </a:moveTo>
                <a:lnTo>
                  <a:pt x="4919919" y="2653031"/>
                </a:lnTo>
                <a:lnTo>
                  <a:pt x="5522247" y="2653031"/>
                </a:lnTo>
                <a:lnTo>
                  <a:pt x="5615298" y="2337888"/>
                </a:lnTo>
                <a:lnTo>
                  <a:pt x="6285038" y="2337888"/>
                </a:lnTo>
                <a:lnTo>
                  <a:pt x="6380550" y="2653031"/>
                </a:lnTo>
                <a:lnTo>
                  <a:pt x="6998303" y="2653031"/>
                </a:lnTo>
                <a:lnTo>
                  <a:pt x="6280928" y="743938"/>
                </a:lnTo>
                <a:close/>
                <a:moveTo>
                  <a:pt x="2894628" y="743938"/>
                </a:moveTo>
                <a:lnTo>
                  <a:pt x="2894628" y="2653031"/>
                </a:lnTo>
                <a:lnTo>
                  <a:pt x="3484545" y="2653031"/>
                </a:lnTo>
                <a:lnTo>
                  <a:pt x="3484545" y="1880799"/>
                </a:lnTo>
                <a:lnTo>
                  <a:pt x="4129157" y="1880799"/>
                </a:lnTo>
                <a:lnTo>
                  <a:pt x="4129157" y="2653031"/>
                </a:lnTo>
                <a:lnTo>
                  <a:pt x="4721679" y="2653031"/>
                </a:lnTo>
                <a:lnTo>
                  <a:pt x="4721679" y="743938"/>
                </a:lnTo>
                <a:lnTo>
                  <a:pt x="4129157" y="743938"/>
                </a:lnTo>
                <a:lnTo>
                  <a:pt x="4129157" y="1411991"/>
                </a:lnTo>
                <a:lnTo>
                  <a:pt x="3484545" y="1411991"/>
                </a:lnTo>
                <a:lnTo>
                  <a:pt x="3484545" y="743938"/>
                </a:lnTo>
                <a:close/>
                <a:moveTo>
                  <a:pt x="833842" y="743938"/>
                </a:moveTo>
                <a:lnTo>
                  <a:pt x="833842" y="1215352"/>
                </a:lnTo>
                <a:lnTo>
                  <a:pt x="1435480" y="1215352"/>
                </a:lnTo>
                <a:lnTo>
                  <a:pt x="1435480" y="2653031"/>
                </a:lnTo>
                <a:lnTo>
                  <a:pt x="2025398" y="2653031"/>
                </a:lnTo>
                <a:lnTo>
                  <a:pt x="2025398" y="1215352"/>
                </a:lnTo>
                <a:lnTo>
                  <a:pt x="2627035" y="1215352"/>
                </a:lnTo>
                <a:lnTo>
                  <a:pt x="2627035" y="74393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495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2CE2EF-6907-218D-346D-AC7084C62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exagon 30">
            <a:extLst>
              <a:ext uri="{FF2B5EF4-FFF2-40B4-BE49-F238E27FC236}">
                <a16:creationId xmlns:a16="http://schemas.microsoft.com/office/drawing/2014/main" id="{3DC96630-1A86-238C-ADF5-09238086FD75}"/>
              </a:ext>
            </a:extLst>
          </p:cNvPr>
          <p:cNvSpPr/>
          <p:nvPr/>
        </p:nvSpPr>
        <p:spPr>
          <a:xfrm>
            <a:off x="491067" y="2302933"/>
            <a:ext cx="1625600" cy="1365736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7C65BE9-1B2F-B20C-4E7D-56D87EA8A817}"/>
              </a:ext>
            </a:extLst>
          </p:cNvPr>
          <p:cNvSpPr/>
          <p:nvPr/>
        </p:nvSpPr>
        <p:spPr>
          <a:xfrm>
            <a:off x="1866265" y="4838499"/>
            <a:ext cx="1114002" cy="102043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EB2967A-22E5-7301-C015-70E1DA5A6B6F}"/>
              </a:ext>
            </a:extLst>
          </p:cNvPr>
          <p:cNvSpPr/>
          <p:nvPr/>
        </p:nvSpPr>
        <p:spPr>
          <a:xfrm>
            <a:off x="3154495" y="1329251"/>
            <a:ext cx="858705" cy="78483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B4C091-6845-DF15-9B56-48EFD2F2F301}"/>
              </a:ext>
            </a:extLst>
          </p:cNvPr>
          <p:cNvGrpSpPr/>
          <p:nvPr/>
        </p:nvGrpSpPr>
        <p:grpSpPr>
          <a:xfrm>
            <a:off x="4683252" y="-7366324"/>
            <a:ext cx="10712196" cy="13999979"/>
            <a:chOff x="4683252" y="-576072"/>
            <a:chExt cx="10712196" cy="13999979"/>
          </a:xfrm>
          <a:blipFill>
            <a:blip r:embed="rId2"/>
            <a:stretch>
              <a:fillRect/>
            </a:stretch>
          </a:blip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6220E44-D572-0B2B-3643-D1F64C1340AD}"/>
                </a:ext>
              </a:extLst>
            </p:cNvPr>
            <p:cNvGrpSpPr/>
            <p:nvPr/>
          </p:nvGrpSpPr>
          <p:grpSpPr>
            <a:xfrm>
              <a:off x="4683252" y="-576072"/>
              <a:ext cx="9529572" cy="8194548"/>
              <a:chOff x="4683252" y="-576072"/>
              <a:chExt cx="9529572" cy="8194548"/>
            </a:xfrm>
            <a:grpFill/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A40A1582-0174-0698-71A9-632AF64F2508}"/>
                  </a:ext>
                </a:extLst>
              </p:cNvPr>
              <p:cNvSpPr/>
              <p:nvPr/>
            </p:nvSpPr>
            <p:spPr>
              <a:xfrm rot="16200000">
                <a:off x="5832348" y="-521208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66C4CA5C-911A-7CFB-7D54-C17739DC39F5}"/>
                  </a:ext>
                </a:extLst>
              </p:cNvPr>
              <p:cNvSpPr/>
              <p:nvPr/>
            </p:nvSpPr>
            <p:spPr>
              <a:xfrm rot="16200000">
                <a:off x="8247888" y="-510540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95A65E85-D588-D78F-F222-5E8D08DAB9B5}"/>
                  </a:ext>
                </a:extLst>
              </p:cNvPr>
              <p:cNvSpPr/>
              <p:nvPr/>
            </p:nvSpPr>
            <p:spPr>
              <a:xfrm rot="16200000">
                <a:off x="10663428" y="-512064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F89461B4-2A97-86F3-39D8-1C360532BEE4}"/>
                  </a:ext>
                </a:extLst>
              </p:cNvPr>
              <p:cNvSpPr/>
              <p:nvPr/>
            </p:nvSpPr>
            <p:spPr>
              <a:xfrm rot="16200000">
                <a:off x="7021068" y="1423416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DD1C5351-19A0-8FF4-C72C-618B76217C4F}"/>
                  </a:ext>
                </a:extLst>
              </p:cNvPr>
              <p:cNvSpPr/>
              <p:nvPr/>
            </p:nvSpPr>
            <p:spPr>
              <a:xfrm rot="16200000">
                <a:off x="9464040" y="1415796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465B79B6-A338-EEDA-A6D2-5EA9E5BE5360}"/>
                  </a:ext>
                </a:extLst>
              </p:cNvPr>
              <p:cNvSpPr/>
              <p:nvPr/>
            </p:nvSpPr>
            <p:spPr>
              <a:xfrm rot="16200000">
                <a:off x="4628388" y="1414272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B2E85997-BF18-AAC2-25FA-FF700EC8103B}"/>
                  </a:ext>
                </a:extLst>
              </p:cNvPr>
              <p:cNvSpPr/>
              <p:nvPr/>
            </p:nvSpPr>
            <p:spPr>
              <a:xfrm rot="16200000">
                <a:off x="5811012" y="3340608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621BAF1C-055B-28C8-D1ED-749E3C12E38A}"/>
                  </a:ext>
                </a:extLst>
              </p:cNvPr>
              <p:cNvSpPr/>
              <p:nvPr/>
            </p:nvSpPr>
            <p:spPr>
              <a:xfrm rot="16200000">
                <a:off x="8235696" y="3332988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B9582DD9-993A-69DF-F472-47F0C5B79EF6}"/>
                  </a:ext>
                </a:extLst>
              </p:cNvPr>
              <p:cNvSpPr/>
              <p:nvPr/>
            </p:nvSpPr>
            <p:spPr>
              <a:xfrm rot="16200000">
                <a:off x="10669524" y="3331464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A7BDC70D-2808-63F8-9F95-355F065BA312}"/>
                  </a:ext>
                </a:extLst>
              </p:cNvPr>
              <p:cNvSpPr/>
              <p:nvPr/>
            </p:nvSpPr>
            <p:spPr>
              <a:xfrm rot="16200000">
                <a:off x="4628388" y="5257800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EC12B0F6-CA27-824A-7B9E-61CB7492E0DA}"/>
                  </a:ext>
                </a:extLst>
              </p:cNvPr>
              <p:cNvSpPr/>
              <p:nvPr/>
            </p:nvSpPr>
            <p:spPr>
              <a:xfrm rot="16200000">
                <a:off x="7053072" y="5250180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BE101257-D691-01F4-78AF-525A49B6D476}"/>
                  </a:ext>
                </a:extLst>
              </p:cNvPr>
              <p:cNvSpPr/>
              <p:nvPr/>
            </p:nvSpPr>
            <p:spPr>
              <a:xfrm rot="16200000">
                <a:off x="9486900" y="5248656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E32042ED-78E2-9B20-6034-82E1253312D6}"/>
                  </a:ext>
                </a:extLst>
              </p:cNvPr>
              <p:cNvSpPr/>
              <p:nvPr/>
            </p:nvSpPr>
            <p:spPr>
              <a:xfrm rot="16200000">
                <a:off x="11852148" y="1339596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374D3FEB-B2E3-E787-7537-D3672D0CA302}"/>
                  </a:ext>
                </a:extLst>
              </p:cNvPr>
              <p:cNvSpPr/>
              <p:nvPr/>
            </p:nvSpPr>
            <p:spPr>
              <a:xfrm rot="16200000">
                <a:off x="11852148" y="5248655"/>
                <a:ext cx="2415540" cy="230581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4A9ED3BC-8C88-2430-9154-3A2293F64C3F}"/>
                </a:ext>
              </a:extLst>
            </p:cNvPr>
            <p:cNvSpPr/>
            <p:nvPr/>
          </p:nvSpPr>
          <p:spPr>
            <a:xfrm rot="16200000">
              <a:off x="5840730" y="7237730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A5832EAF-596E-5CB3-9BA7-4B3CA0929017}"/>
                </a:ext>
              </a:extLst>
            </p:cNvPr>
            <p:cNvSpPr/>
            <p:nvPr/>
          </p:nvSpPr>
          <p:spPr>
            <a:xfrm rot="16200000">
              <a:off x="8279124" y="7254665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648F74B8-044B-C271-C715-ED31595E816C}"/>
                </a:ext>
              </a:extLst>
            </p:cNvPr>
            <p:cNvSpPr/>
            <p:nvPr/>
          </p:nvSpPr>
          <p:spPr>
            <a:xfrm rot="16200000">
              <a:off x="10666722" y="7254667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DDBAA8E-ED8C-F997-2023-6849BFED44FC}"/>
                </a:ext>
              </a:extLst>
            </p:cNvPr>
            <p:cNvSpPr/>
            <p:nvPr/>
          </p:nvSpPr>
          <p:spPr>
            <a:xfrm rot="16200000">
              <a:off x="13070077" y="7254665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E1CD2124-6934-DFB7-A100-51CB02D10B78}"/>
                </a:ext>
              </a:extLst>
            </p:cNvPr>
            <p:cNvSpPr/>
            <p:nvPr/>
          </p:nvSpPr>
          <p:spPr>
            <a:xfrm rot="16200000">
              <a:off x="4621532" y="9168134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1CBB0728-4CC8-5893-B490-05C37F809255}"/>
                </a:ext>
              </a:extLst>
            </p:cNvPr>
            <p:cNvSpPr/>
            <p:nvPr/>
          </p:nvSpPr>
          <p:spPr>
            <a:xfrm rot="16200000">
              <a:off x="7059926" y="9185069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20928D62-3E93-A3D1-CBFD-3B47D87C6F18}"/>
                </a:ext>
              </a:extLst>
            </p:cNvPr>
            <p:cNvSpPr/>
            <p:nvPr/>
          </p:nvSpPr>
          <p:spPr>
            <a:xfrm rot="16200000">
              <a:off x="9447524" y="9185071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A80F924-FB24-264E-C87C-C8C31C45741F}"/>
                </a:ext>
              </a:extLst>
            </p:cNvPr>
            <p:cNvSpPr/>
            <p:nvPr/>
          </p:nvSpPr>
          <p:spPr>
            <a:xfrm rot="16200000">
              <a:off x="11850879" y="9185069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F6FECAC6-4DAD-E843-1362-6B7CC29DDB97}"/>
                </a:ext>
              </a:extLst>
            </p:cNvPr>
            <p:cNvSpPr/>
            <p:nvPr/>
          </p:nvSpPr>
          <p:spPr>
            <a:xfrm rot="16200000">
              <a:off x="5823792" y="11081599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817E535C-3B9E-0745-5C49-44F006B2B671}"/>
                </a:ext>
              </a:extLst>
            </p:cNvPr>
            <p:cNvSpPr/>
            <p:nvPr/>
          </p:nvSpPr>
          <p:spPr>
            <a:xfrm rot="16200000">
              <a:off x="8262186" y="11098534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5C384330-A73B-DD34-B708-E362C5884200}"/>
                </a:ext>
              </a:extLst>
            </p:cNvPr>
            <p:cNvSpPr/>
            <p:nvPr/>
          </p:nvSpPr>
          <p:spPr>
            <a:xfrm rot="16200000">
              <a:off x="10649784" y="11098536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3C7014F7-AA24-B8AF-B7C6-538ABC618F75}"/>
                </a:ext>
              </a:extLst>
            </p:cNvPr>
            <p:cNvSpPr/>
            <p:nvPr/>
          </p:nvSpPr>
          <p:spPr>
            <a:xfrm rot="16200000">
              <a:off x="13053139" y="11098534"/>
              <a:ext cx="2415542" cy="22352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2FA806-8BDB-9296-B22E-3672143F13C4}"/>
              </a:ext>
            </a:extLst>
          </p:cNvPr>
          <p:cNvSpPr txBox="1"/>
          <p:nvPr/>
        </p:nvSpPr>
        <p:spPr>
          <a:xfrm>
            <a:off x="397914" y="3495481"/>
            <a:ext cx="38900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3000" b="0" i="0" dirty="0" err="1">
                <a:effectLst/>
                <a:latin typeface="Agency FB" panose="020B0503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Ughade</a:t>
            </a:r>
            <a:r>
              <a:rPr lang="en-IN" sz="3000" b="0" i="0" dirty="0">
                <a:effectLst/>
                <a:latin typeface="Agency FB" panose="020B0503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IN" sz="3000" b="0" i="0" dirty="0" err="1">
                <a:effectLst/>
                <a:latin typeface="Agency FB" panose="020B0503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Adesh</a:t>
            </a:r>
            <a:r>
              <a:rPr lang="en-IN" sz="3000" b="0" i="0" dirty="0">
                <a:effectLst/>
                <a:latin typeface="Agency FB" panose="020B0503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Rajendra</a:t>
            </a:r>
          </a:p>
          <a:p>
            <a:pPr marL="342900" indent="-342900">
              <a:buAutoNum type="arabicPeriod"/>
            </a:pPr>
            <a:r>
              <a:rPr lang="en-IN" sz="3000" dirty="0">
                <a:latin typeface="Agency FB" panose="020B0503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Sambathina Dhamanidhi</a:t>
            </a:r>
          </a:p>
          <a:p>
            <a:pPr marL="342900" indent="-342900">
              <a:buAutoNum type="arabicPeriod"/>
            </a:pPr>
            <a:r>
              <a:rPr lang="en-IN" sz="3000" b="0" i="0" dirty="0">
                <a:effectLst/>
                <a:latin typeface="Agency FB" panose="020B0503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Shital </a:t>
            </a:r>
            <a:r>
              <a:rPr lang="en-IN" sz="3000" b="0" i="0" dirty="0" err="1">
                <a:effectLst/>
                <a:latin typeface="Agency FB" panose="020B0503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Sonare</a:t>
            </a:r>
            <a:endParaRPr lang="en-IN" sz="3000" b="0" i="0" dirty="0">
              <a:effectLst/>
              <a:latin typeface="Agency FB" panose="020B050302020202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AutoNum type="arabicPeriod"/>
            </a:pPr>
            <a:r>
              <a:rPr lang="en-IN" sz="3000" dirty="0">
                <a:latin typeface="Agency FB" panose="020B0503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Collins Deva Prasad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42CDDDC-BA61-610B-C68F-D810F73DC8C2}"/>
              </a:ext>
            </a:extLst>
          </p:cNvPr>
          <p:cNvSpPr/>
          <p:nvPr/>
        </p:nvSpPr>
        <p:spPr>
          <a:xfrm rot="16200000">
            <a:off x="7018452" y="6290330"/>
            <a:ext cx="2400656" cy="221356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E5B48AA-F36E-9F27-EA6F-B82EC158B04A}"/>
              </a:ext>
            </a:extLst>
          </p:cNvPr>
          <p:cNvSpPr/>
          <p:nvPr/>
        </p:nvSpPr>
        <p:spPr>
          <a:xfrm rot="16200000">
            <a:off x="9386937" y="6290331"/>
            <a:ext cx="2400656" cy="221355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AB670A7-E205-9A07-E50A-391391A948C6}"/>
              </a:ext>
            </a:extLst>
          </p:cNvPr>
          <p:cNvSpPr/>
          <p:nvPr/>
        </p:nvSpPr>
        <p:spPr>
          <a:xfrm rot="16200000">
            <a:off x="11779784" y="6290330"/>
            <a:ext cx="2400656" cy="221355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F5A64E-FED5-1712-C398-888B84979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86" y="908539"/>
            <a:ext cx="1781540" cy="4955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648E3B-6BDA-5A32-6104-28EAEA7D14E5}"/>
              </a:ext>
            </a:extLst>
          </p:cNvPr>
          <p:cNvSpPr txBox="1"/>
          <p:nvPr/>
        </p:nvSpPr>
        <p:spPr>
          <a:xfrm>
            <a:off x="3691335" y="1486427"/>
            <a:ext cx="18954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ANALYTICS</a:t>
            </a:r>
            <a:b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 – 697</a:t>
            </a:r>
            <a:b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5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Group - 4</a:t>
            </a:r>
          </a:p>
        </p:txBody>
      </p:sp>
    </p:spTree>
    <p:extLst>
      <p:ext uri="{BB962C8B-B14F-4D97-AF65-F5344CB8AC3E}">
        <p14:creationId xmlns:p14="http://schemas.microsoft.com/office/powerpoint/2010/main" val="3170948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F11E5-89B7-5B35-2155-DAC0CC198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5D347D-F2E7-EFD4-29AF-2CF5987E4F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  <a:lumMod val="91000"/>
                  <a:lumOff val="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alpha val="70000"/>
                  <a:lumMod val="10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6F8BCD-21DD-3C6D-F04C-9EE632A7284C}"/>
              </a:ext>
            </a:extLst>
          </p:cNvPr>
          <p:cNvGrpSpPr/>
          <p:nvPr/>
        </p:nvGrpSpPr>
        <p:grpSpPr>
          <a:xfrm>
            <a:off x="-4588042" y="-1347538"/>
            <a:ext cx="9817768" cy="9529011"/>
            <a:chOff x="-4588042" y="-1347538"/>
            <a:chExt cx="9817768" cy="9529011"/>
          </a:xfrm>
        </p:grpSpPr>
        <p:sp useBgFill="1">
          <p:nvSpPr>
            <p:cNvPr id="9" name="Flowchart: Summing Junction 8">
              <a:extLst>
                <a:ext uri="{FF2B5EF4-FFF2-40B4-BE49-F238E27FC236}">
                  <a16:creationId xmlns:a16="http://schemas.microsoft.com/office/drawing/2014/main" id="{5DBB3DC5-2A7E-ABDB-1AFC-856B7C68AC38}"/>
                </a:ext>
              </a:extLst>
            </p:cNvPr>
            <p:cNvSpPr/>
            <p:nvPr/>
          </p:nvSpPr>
          <p:spPr>
            <a:xfrm>
              <a:off x="-4588042" y="-1347538"/>
              <a:ext cx="9817768" cy="9529011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9497B1-DF77-D1EF-FAA9-BF8DA920517D}"/>
                </a:ext>
              </a:extLst>
            </p:cNvPr>
            <p:cNvSpPr txBox="1"/>
            <p:nvPr/>
          </p:nvSpPr>
          <p:spPr>
            <a:xfrm rot="5400000" flipV="1">
              <a:off x="1491914" y="3124579"/>
              <a:ext cx="37274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Problem</a:t>
              </a:r>
              <a:r>
                <a:rPr lang="en-US" sz="3200" b="1" dirty="0"/>
                <a:t>   </a:t>
              </a:r>
              <a:r>
                <a:rPr lang="en-US" sz="3200" b="1" dirty="0">
                  <a:solidFill>
                    <a:schemeClr val="bg1"/>
                  </a:solidFill>
                </a:rPr>
                <a:t>Statement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B5D77A-1883-6DA9-6B94-2445213BCA35}"/>
                </a:ext>
              </a:extLst>
            </p:cNvPr>
            <p:cNvSpPr txBox="1"/>
            <p:nvPr/>
          </p:nvSpPr>
          <p:spPr>
            <a:xfrm flipH="1">
              <a:off x="-1141841" y="6273225"/>
              <a:ext cx="31791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Scope Of Analysis</a:t>
              </a:r>
              <a:endParaRPr lang="en-IN" sz="3200" b="1" dirty="0"/>
            </a:p>
          </p:txBody>
        </p:sp>
        <p:sp useBgFill="1"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4CD0AB18-E6E6-0A88-414D-6BFE0F95D8F8}"/>
                </a:ext>
              </a:extLst>
            </p:cNvPr>
            <p:cNvSpPr/>
            <p:nvPr/>
          </p:nvSpPr>
          <p:spPr>
            <a:xfrm>
              <a:off x="-1989221" y="1203158"/>
              <a:ext cx="4616105" cy="4491789"/>
            </a:xfrm>
            <a:prstGeom prst="flowChartConnector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324CEA-284B-158C-8AED-343E0CA32534}"/>
              </a:ext>
            </a:extLst>
          </p:cNvPr>
          <p:cNvSpPr txBox="1"/>
          <p:nvPr/>
        </p:nvSpPr>
        <p:spPr>
          <a:xfrm>
            <a:off x="5922775" y="1553232"/>
            <a:ext cx="5832848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5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ales performance</a:t>
            </a:r>
          </a:p>
          <a:p>
            <a:endParaRPr lang="en-IN" sz="5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5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ustomer </a:t>
            </a:r>
            <a:r>
              <a:rPr lang="en-IN" sz="50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endParaRPr lang="en-IN" sz="5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5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5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roduct profitability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ales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ustomer demographics</a:t>
            </a:r>
          </a:p>
          <a:p>
            <a:endParaRPr lang="en-IN" sz="4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4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roduct categories</a:t>
            </a:r>
          </a:p>
          <a:p>
            <a:endParaRPr lang="en-IN" sz="45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4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egional performance</a:t>
            </a:r>
            <a:endParaRPr lang="en-IN" sz="4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7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1530A1-6601-F1B0-385B-6A6CD09B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406BBF-EFBF-D70A-CF24-820D75A1C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accent1">
                  <a:alpha val="0"/>
                  <a:lumMod val="91000"/>
                  <a:lumOff val="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alpha val="70000"/>
                  <a:lumMod val="10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9960CE-41CF-19A7-94CF-4CAB2ABD461A}"/>
              </a:ext>
            </a:extLst>
          </p:cNvPr>
          <p:cNvGrpSpPr/>
          <p:nvPr/>
        </p:nvGrpSpPr>
        <p:grpSpPr>
          <a:xfrm rot="16200000">
            <a:off x="-4588042" y="-1347538"/>
            <a:ext cx="9817768" cy="9529011"/>
            <a:chOff x="-4588042" y="-1347538"/>
            <a:chExt cx="9817768" cy="9529011"/>
          </a:xfrm>
        </p:grpSpPr>
        <p:sp useBgFill="1">
          <p:nvSpPr>
            <p:cNvPr id="9" name="Flowchart: Summing Junction 8">
              <a:extLst>
                <a:ext uri="{FF2B5EF4-FFF2-40B4-BE49-F238E27FC236}">
                  <a16:creationId xmlns:a16="http://schemas.microsoft.com/office/drawing/2014/main" id="{907C8D22-DE0C-6E2F-B21A-71D9A33EEB30}"/>
                </a:ext>
              </a:extLst>
            </p:cNvPr>
            <p:cNvSpPr/>
            <p:nvPr/>
          </p:nvSpPr>
          <p:spPr>
            <a:xfrm>
              <a:off x="-4588042" y="-1347538"/>
              <a:ext cx="9817768" cy="9529011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38DD0D-46E2-5DBB-E221-191435043FBF}"/>
                </a:ext>
              </a:extLst>
            </p:cNvPr>
            <p:cNvSpPr txBox="1"/>
            <p:nvPr/>
          </p:nvSpPr>
          <p:spPr>
            <a:xfrm rot="5400000" flipV="1">
              <a:off x="1491914" y="3124579"/>
              <a:ext cx="37274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Problem</a:t>
              </a:r>
              <a:r>
                <a:rPr lang="en-US" sz="3200" b="1" dirty="0"/>
                <a:t>   </a:t>
              </a:r>
              <a:r>
                <a:rPr lang="en-US" sz="3200" b="1" dirty="0">
                  <a:solidFill>
                    <a:schemeClr val="bg1"/>
                  </a:solidFill>
                </a:rPr>
                <a:t>Statement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127EBA-3933-48EF-1408-9E8F10CC1F64}"/>
                </a:ext>
              </a:extLst>
            </p:cNvPr>
            <p:cNvSpPr txBox="1"/>
            <p:nvPr/>
          </p:nvSpPr>
          <p:spPr>
            <a:xfrm flipH="1">
              <a:off x="-1141841" y="6273225"/>
              <a:ext cx="31791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Scope Of Analysis</a:t>
              </a:r>
              <a:endParaRPr lang="en-IN" sz="3200" b="1" dirty="0"/>
            </a:p>
          </p:txBody>
        </p:sp>
        <p:sp useBgFill="1"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F3CBB68C-A9D7-04B9-F33C-A6DD4E03794D}"/>
                </a:ext>
              </a:extLst>
            </p:cNvPr>
            <p:cNvSpPr/>
            <p:nvPr/>
          </p:nvSpPr>
          <p:spPr>
            <a:xfrm rot="2728176">
              <a:off x="-1989222" y="1203158"/>
              <a:ext cx="4616105" cy="4491789"/>
            </a:xfrm>
            <a:prstGeom prst="flowChartConnector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1E38CD-6B8C-5573-AA95-E9BE908D43D7}"/>
              </a:ext>
            </a:extLst>
          </p:cNvPr>
          <p:cNvSpPr txBox="1"/>
          <p:nvPr/>
        </p:nvSpPr>
        <p:spPr>
          <a:xfrm>
            <a:off x="5842564" y="-5511760"/>
            <a:ext cx="5832848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5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ales performance</a:t>
            </a:r>
          </a:p>
          <a:p>
            <a:endParaRPr lang="en-IN" sz="5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5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ustomer </a:t>
            </a:r>
            <a:r>
              <a:rPr lang="en-IN" sz="5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endParaRPr lang="en-IN" sz="5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5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5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roduct profitability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4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ales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45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4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ustomer demographics</a:t>
            </a:r>
          </a:p>
          <a:p>
            <a:endParaRPr lang="en-IN" sz="45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4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roduct categories</a:t>
            </a:r>
          </a:p>
          <a:p>
            <a:endParaRPr lang="en-IN" sz="45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4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egional performance</a:t>
            </a:r>
            <a:endParaRPr lang="en-IN" sz="4500" b="1" dirty="0"/>
          </a:p>
        </p:txBody>
      </p:sp>
    </p:spTree>
    <p:extLst>
      <p:ext uri="{BB962C8B-B14F-4D97-AF65-F5344CB8AC3E}">
        <p14:creationId xmlns:p14="http://schemas.microsoft.com/office/powerpoint/2010/main" val="38564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53B4E0A4-3030-8CC3-6580-F6C51099A8FF}"/>
              </a:ext>
            </a:extLst>
          </p:cNvPr>
          <p:cNvSpPr/>
          <p:nvPr/>
        </p:nvSpPr>
        <p:spPr>
          <a:xfrm>
            <a:off x="3368040" y="-211230"/>
            <a:ext cx="12649200" cy="7641770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6000">
                <a:schemeClr val="accent5">
                  <a:lumMod val="45000"/>
                  <a:lumOff val="55000"/>
                </a:schemeClr>
              </a:gs>
              <a:gs pos="24000">
                <a:schemeClr val="accent5">
                  <a:lumMod val="45000"/>
                  <a:lumOff val="55000"/>
                </a:schemeClr>
              </a:gs>
              <a:gs pos="78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sz="54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endParaRPr lang="en-IN" sz="54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IN" sz="5400" dirty="0">
                <a:solidFill>
                  <a:schemeClr val="tx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DATA MODELING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A94D2F-D490-A086-4F6C-006A3FC87BD2}"/>
              </a:ext>
            </a:extLst>
          </p:cNvPr>
          <p:cNvGrpSpPr/>
          <p:nvPr/>
        </p:nvGrpSpPr>
        <p:grpSpPr>
          <a:xfrm>
            <a:off x="-3870960" y="-211230"/>
            <a:ext cx="10744200" cy="7641770"/>
            <a:chOff x="-3870960" y="-522513"/>
            <a:chExt cx="10744200" cy="764177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C56F8F2D-2277-8D02-70A0-FFF200600BE6}"/>
                </a:ext>
              </a:extLst>
            </p:cNvPr>
            <p:cNvSpPr/>
            <p:nvPr/>
          </p:nvSpPr>
          <p:spPr>
            <a:xfrm>
              <a:off x="-3870960" y="-522513"/>
              <a:ext cx="10744200" cy="7641770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" name="Flowchart: Terminator 5">
              <a:extLst>
                <a:ext uri="{FF2B5EF4-FFF2-40B4-BE49-F238E27FC236}">
                  <a16:creationId xmlns:a16="http://schemas.microsoft.com/office/drawing/2014/main" id="{3F2D3041-2068-4C01-1005-0E3A1F962B70}"/>
                </a:ext>
              </a:extLst>
            </p:cNvPr>
            <p:cNvSpPr/>
            <p:nvPr/>
          </p:nvSpPr>
          <p:spPr>
            <a:xfrm>
              <a:off x="233464" y="1102453"/>
              <a:ext cx="3638144" cy="1057080"/>
            </a:xfrm>
            <a:prstGeom prst="flowChartTerminator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6000">
                  <a:schemeClr val="accent5">
                    <a:lumMod val="45000"/>
                    <a:lumOff val="55000"/>
                  </a:schemeClr>
                </a:gs>
                <a:gs pos="24000">
                  <a:schemeClr val="accent5">
                    <a:lumMod val="45000"/>
                    <a:lumOff val="55000"/>
                  </a:schemeClr>
                </a:gs>
                <a:gs pos="78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tx1"/>
                  </a:solidFill>
                </a:rPr>
                <a:t>DATA GATHERING</a:t>
              </a:r>
            </a:p>
          </p:txBody>
        </p:sp>
        <p:sp>
          <p:nvSpPr>
            <p:cNvPr id="7" name="Flowchart: Terminator 6">
              <a:extLst>
                <a:ext uri="{FF2B5EF4-FFF2-40B4-BE49-F238E27FC236}">
                  <a16:creationId xmlns:a16="http://schemas.microsoft.com/office/drawing/2014/main" id="{E700D3A2-80A9-CB9C-262B-110482D35443}"/>
                </a:ext>
              </a:extLst>
            </p:cNvPr>
            <p:cNvSpPr/>
            <p:nvPr/>
          </p:nvSpPr>
          <p:spPr>
            <a:xfrm>
              <a:off x="1760707" y="2432365"/>
              <a:ext cx="3638144" cy="1057080"/>
            </a:xfrm>
            <a:prstGeom prst="flowChartTerminator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6000">
                  <a:schemeClr val="accent5">
                    <a:lumMod val="45000"/>
                    <a:lumOff val="55000"/>
                  </a:schemeClr>
                </a:gs>
                <a:gs pos="24000">
                  <a:schemeClr val="accent5">
                    <a:lumMod val="45000"/>
                    <a:lumOff val="55000"/>
                  </a:schemeClr>
                </a:gs>
                <a:gs pos="78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tx1"/>
                  </a:solidFill>
                </a:rPr>
                <a:t>DATA EVALUATION</a:t>
              </a: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2B43AC9C-4065-616D-09BF-CA84997ACBF8}"/>
                </a:ext>
              </a:extLst>
            </p:cNvPr>
            <p:cNvSpPr/>
            <p:nvPr/>
          </p:nvSpPr>
          <p:spPr>
            <a:xfrm>
              <a:off x="1760707" y="3725691"/>
              <a:ext cx="3638144" cy="1057080"/>
            </a:xfrm>
            <a:prstGeom prst="flowChartTerminator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6000">
                  <a:schemeClr val="accent5">
                    <a:lumMod val="45000"/>
                    <a:lumOff val="55000"/>
                  </a:schemeClr>
                </a:gs>
                <a:gs pos="24000">
                  <a:schemeClr val="accent5">
                    <a:lumMod val="45000"/>
                    <a:lumOff val="55000"/>
                  </a:schemeClr>
                </a:gs>
                <a:gs pos="78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tx1"/>
                  </a:solidFill>
                </a:rPr>
                <a:t>CLEANING OF DATA</a:t>
              </a:r>
            </a:p>
          </p:txBody>
        </p:sp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1D6379D8-48BD-0C32-7F0E-59E85A5F9D2E}"/>
                </a:ext>
              </a:extLst>
            </p:cNvPr>
            <p:cNvSpPr/>
            <p:nvPr/>
          </p:nvSpPr>
          <p:spPr>
            <a:xfrm>
              <a:off x="233464" y="5058380"/>
              <a:ext cx="3638144" cy="1057080"/>
            </a:xfrm>
            <a:prstGeom prst="flowChartTerminator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6000">
                  <a:schemeClr val="accent5">
                    <a:lumMod val="45000"/>
                    <a:lumOff val="55000"/>
                  </a:schemeClr>
                </a:gs>
                <a:gs pos="24000">
                  <a:schemeClr val="accent5">
                    <a:lumMod val="45000"/>
                    <a:lumOff val="55000"/>
                  </a:schemeClr>
                </a:gs>
                <a:gs pos="78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tx1"/>
                  </a:solidFill>
                </a:rPr>
                <a:t>VERIFICATION OF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FA0ECE-5954-D1D6-26BE-773F5B37583F}"/>
                </a:ext>
              </a:extLst>
            </p:cNvPr>
            <p:cNvSpPr txBox="1"/>
            <p:nvPr/>
          </p:nvSpPr>
          <p:spPr>
            <a:xfrm>
              <a:off x="811530" y="-188819"/>
              <a:ext cx="28814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bg1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Arial Black" panose="020B0A04020102020204" pitchFamily="34" charset="0"/>
                </a:rPr>
                <a:t>DATA</a:t>
              </a:r>
              <a:r>
                <a:rPr lang="en-IN" sz="2000" b="1" dirty="0">
                  <a:solidFill>
                    <a:schemeClr val="bg1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Arial Black" panose="020B0A04020102020204" pitchFamily="34" charset="0"/>
                </a:rPr>
                <a:t> </a:t>
              </a:r>
              <a:r>
                <a:rPr lang="en-IN" sz="3600" b="1" dirty="0">
                  <a:solidFill>
                    <a:schemeClr val="bg1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Arial Black" panose="020B0A04020102020204" pitchFamily="34" charset="0"/>
                </a:rPr>
                <a:t>CLEANING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A8A3EE6-8728-5960-C361-6C5C92A281B9}"/>
              </a:ext>
            </a:extLst>
          </p:cNvPr>
          <p:cNvSpPr/>
          <p:nvPr/>
        </p:nvSpPr>
        <p:spPr>
          <a:xfrm>
            <a:off x="5454218" y="1138126"/>
            <a:ext cx="1117384" cy="60598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Sales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664E9D-30E8-744A-E944-5ED35E467D5A}"/>
              </a:ext>
            </a:extLst>
          </p:cNvPr>
          <p:cNvSpPr/>
          <p:nvPr/>
        </p:nvSpPr>
        <p:spPr>
          <a:xfrm>
            <a:off x="7670584" y="2466635"/>
            <a:ext cx="1117384" cy="60598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Territory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91F09B-54D5-0299-1E95-C833D54F15C0}"/>
              </a:ext>
            </a:extLst>
          </p:cNvPr>
          <p:cNvSpPr/>
          <p:nvPr/>
        </p:nvSpPr>
        <p:spPr>
          <a:xfrm>
            <a:off x="7670584" y="679971"/>
            <a:ext cx="1117384" cy="60598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Customer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060EE-486E-BFB8-4779-3B2E6666F7E4}"/>
              </a:ext>
            </a:extLst>
          </p:cNvPr>
          <p:cNvSpPr/>
          <p:nvPr/>
        </p:nvSpPr>
        <p:spPr>
          <a:xfrm>
            <a:off x="7670584" y="1573303"/>
            <a:ext cx="1117384" cy="60598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Product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CFAC01-B4EC-A1CF-172F-7F27DBE794F0}"/>
              </a:ext>
            </a:extLst>
          </p:cNvPr>
          <p:cNvSpPr/>
          <p:nvPr/>
        </p:nvSpPr>
        <p:spPr>
          <a:xfrm>
            <a:off x="9281160" y="1573303"/>
            <a:ext cx="1117384" cy="60598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Sub category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1BD0C5-9531-CAB0-F990-A4FC6662F99E}"/>
              </a:ext>
            </a:extLst>
          </p:cNvPr>
          <p:cNvSpPr/>
          <p:nvPr/>
        </p:nvSpPr>
        <p:spPr>
          <a:xfrm>
            <a:off x="10922216" y="1573303"/>
            <a:ext cx="1117384" cy="60598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Category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C01917F-8130-FED7-CE51-A72901372C2A}"/>
              </a:ext>
            </a:extLst>
          </p:cNvPr>
          <p:cNvCxnSpPr>
            <a:cxnSpLocks/>
          </p:cNvCxnSpPr>
          <p:nvPr/>
        </p:nvCxnSpPr>
        <p:spPr>
          <a:xfrm flipV="1">
            <a:off x="6571602" y="952952"/>
            <a:ext cx="1129462" cy="503409"/>
          </a:xfrm>
          <a:prstGeom prst="bentConnector3">
            <a:avLst>
              <a:gd name="adj1" fmla="val 486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306DACE-1370-E098-26F8-4BD42032378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551498" y="1456827"/>
            <a:ext cx="1119086" cy="4194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4CBDFA2-472F-CF04-A659-4F728E949AF0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6928131" y="2027177"/>
            <a:ext cx="930846" cy="5540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D8BB508-45CD-377D-CDEA-25DDA1EABF0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8787968" y="1876298"/>
            <a:ext cx="4931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8E0D7D-CA1F-C2D2-586C-CDC8F1EAA2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408920" y="1876298"/>
            <a:ext cx="513296" cy="15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70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B1A87B6-A2F8-4422-AE16-2E082E64F0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895287"/>
              </p:ext>
            </p:extLst>
          </p:nvPr>
        </p:nvGraphicFramePr>
        <p:xfrm>
          <a:off x="5820228" y="0"/>
          <a:ext cx="637177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79C5084-FFF4-0254-1195-5B584DACC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/>
        </p:blipFill>
        <p:spPr>
          <a:xfrm>
            <a:off x="144754" y="2755916"/>
            <a:ext cx="1440000" cy="144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38F75-9621-B008-5499-BEE4C69074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r="3684"/>
          <a:stretch/>
        </p:blipFill>
        <p:spPr>
          <a:xfrm>
            <a:off x="414754" y="6506694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0767A-2369-6FB4-1F96-CB2196722A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r="6422"/>
          <a:stretch/>
        </p:blipFill>
        <p:spPr>
          <a:xfrm>
            <a:off x="414754" y="8112083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4876F0-C012-1723-1985-4DAAF993FE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6" r="32766"/>
          <a:stretch/>
        </p:blipFill>
        <p:spPr>
          <a:xfrm>
            <a:off x="414754" y="4901305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BC5D7B-C84B-0D5E-E31C-D5A1A066028C}"/>
              </a:ext>
            </a:extLst>
          </p:cNvPr>
          <p:cNvSpPr txBox="1"/>
          <p:nvPr/>
        </p:nvSpPr>
        <p:spPr>
          <a:xfrm>
            <a:off x="1931919" y="1213758"/>
            <a:ext cx="3801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teady increase from 2010 to 2013 , peaking at 16.35M in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eclining to 0.05M in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urther investigation into market conditions and operational strategies in 2014</a:t>
            </a:r>
          </a:p>
        </p:txBody>
      </p:sp>
    </p:spTree>
    <p:extLst>
      <p:ext uri="{BB962C8B-B14F-4D97-AF65-F5344CB8AC3E}">
        <p14:creationId xmlns:p14="http://schemas.microsoft.com/office/powerpoint/2010/main" val="24705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791C2-61EB-0BBF-FD77-66EFD6DF3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030B9F-A0EB-4229-99DB-5E043E5B38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2646195"/>
              </p:ext>
            </p:extLst>
          </p:nvPr>
        </p:nvGraphicFramePr>
        <p:xfrm>
          <a:off x="1770743" y="3429000"/>
          <a:ext cx="10421257" cy="3584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671D885-379E-7922-3F15-B515256E1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/>
        </p:blipFill>
        <p:spPr>
          <a:xfrm>
            <a:off x="428449" y="1139772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9C3E3D-BC49-6546-74AE-D27F8E793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r="3684"/>
          <a:stretch/>
        </p:blipFill>
        <p:spPr>
          <a:xfrm>
            <a:off x="428449" y="4890550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D0E89F-00F1-1A35-1F59-5C88CDC683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r="6422"/>
          <a:stretch/>
        </p:blipFill>
        <p:spPr>
          <a:xfrm>
            <a:off x="428449" y="6495939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E3549-58EE-2DEB-5B0E-AAFB4CA88D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6" r="32766"/>
          <a:stretch/>
        </p:blipFill>
        <p:spPr>
          <a:xfrm>
            <a:off x="158449" y="2745161"/>
            <a:ext cx="1440000" cy="144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7B9E24-D75A-B273-40DC-D2D8FDF5B5BD}"/>
              </a:ext>
            </a:extLst>
          </p:cNvPr>
          <p:cNvSpPr txBox="1"/>
          <p:nvPr/>
        </p:nvSpPr>
        <p:spPr>
          <a:xfrm>
            <a:off x="2637441" y="1027416"/>
            <a:ext cx="3821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Insights</a:t>
            </a:r>
            <a:endParaRPr lang="en-IN" sz="2400" b="1" i="1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December has the peak sales month, contributing 3.21M</a:t>
            </a:r>
          </a:p>
          <a:p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February</a:t>
            </a:r>
            <a:r>
              <a:rPr lang="en-I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the least sales month, contributing 1.74M</a:t>
            </a:r>
            <a:endParaRPr lang="en-US" sz="2400" b="1" i="1" dirty="0">
              <a:solidFill>
                <a:schemeClr val="bg1"/>
              </a:solidFill>
            </a:endParaRPr>
          </a:p>
          <a:p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B9FEE5-1908-E99D-656E-8BB4944F28D8}"/>
              </a:ext>
            </a:extLst>
          </p:cNvPr>
          <p:cNvSpPr txBox="1"/>
          <p:nvPr/>
        </p:nvSpPr>
        <p:spPr>
          <a:xfrm>
            <a:off x="7149101" y="1027416"/>
            <a:ext cx="4090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Strategies</a:t>
            </a:r>
            <a:endParaRPr lang="en-IN" sz="2400" b="1" i="1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apitalizing on year-end opportunities through targeted marketing and inventory strategies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33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F3757-140D-DDEB-6E4A-613239B4E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7874C92-4E25-42A8-B64B-2BC2E82D6A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994988"/>
              </p:ext>
            </p:extLst>
          </p:nvPr>
        </p:nvGraphicFramePr>
        <p:xfrm>
          <a:off x="4789714" y="0"/>
          <a:ext cx="74022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410B9D7-818C-9F89-E08D-ACC289504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/>
        </p:blipFill>
        <p:spPr>
          <a:xfrm>
            <a:off x="415309" y="-497647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29F0C-1543-6449-204D-C044CBE9C7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r="3684"/>
          <a:stretch/>
        </p:blipFill>
        <p:spPr>
          <a:xfrm>
            <a:off x="145309" y="2713131"/>
            <a:ext cx="1440000" cy="144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1D898-97EE-F154-8D4E-BF7AADE562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r="6422"/>
          <a:stretch/>
        </p:blipFill>
        <p:spPr>
          <a:xfrm>
            <a:off x="415309" y="4858520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7AEA0-0CDD-FDA6-77E5-71071705A1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6" r="32766"/>
          <a:stretch/>
        </p:blipFill>
        <p:spPr>
          <a:xfrm>
            <a:off x="415309" y="1107742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8C2CA0-CCBB-FBD2-8490-D3876D101EAD}"/>
              </a:ext>
            </a:extLst>
          </p:cNvPr>
          <p:cNvSpPr txBox="1"/>
          <p:nvPr/>
        </p:nvSpPr>
        <p:spPr>
          <a:xfrm>
            <a:off x="1815935" y="1316753"/>
            <a:ext cx="39901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Insights</a:t>
            </a:r>
          </a:p>
          <a:p>
            <a:r>
              <a:rPr lang="en-I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Q3 is the strongest quarter, generating 9.11M, followed by Q4 at 7.64M</a:t>
            </a:r>
          </a:p>
          <a:p>
            <a:endParaRPr lang="en-IN" sz="24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Optimize quarterly strategies, particularly for Q3 to maximize profitability</a:t>
            </a:r>
            <a:endParaRPr lang="en-IN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8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8D4B6-FFF1-1AE2-B5EF-A2E4D5DA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DF5D422-7FC8-4682-AFDA-208B329701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8613162"/>
              </p:ext>
            </p:extLst>
          </p:nvPr>
        </p:nvGraphicFramePr>
        <p:xfrm>
          <a:off x="5153891" y="0"/>
          <a:ext cx="703810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7EFB1D3-714B-1CDB-62A8-86E36FA30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/>
        </p:blipFill>
        <p:spPr>
          <a:xfrm>
            <a:off x="439776" y="-2645428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65A9C-E134-42F2-61AC-BC57096109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r="3684"/>
          <a:stretch/>
        </p:blipFill>
        <p:spPr>
          <a:xfrm>
            <a:off x="439776" y="925350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2BFEC3-1F56-5EE0-826C-F57F66E5FF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r="6422"/>
          <a:stretch/>
        </p:blipFill>
        <p:spPr>
          <a:xfrm>
            <a:off x="169776" y="2710739"/>
            <a:ext cx="1440000" cy="144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4489B-EDFF-DA62-3DE4-1C10A3D920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6" r="32766"/>
          <a:stretch/>
        </p:blipFill>
        <p:spPr>
          <a:xfrm>
            <a:off x="439776" y="-860039"/>
            <a:ext cx="900000" cy="90000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63500" dist="50800">
              <a:schemeClr val="bg1">
                <a:alpha val="50000"/>
              </a:schemeClr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24944F-23C8-04B8-00F2-E0129515699B}"/>
              </a:ext>
            </a:extLst>
          </p:cNvPr>
          <p:cNvSpPr txBox="1"/>
          <p:nvPr/>
        </p:nvSpPr>
        <p:spPr>
          <a:xfrm>
            <a:off x="1982282" y="1149926"/>
            <a:ext cx="2982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Insights</a:t>
            </a:r>
          </a:p>
          <a:p>
            <a:r>
              <a:rPr lang="en-I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 was a year of maximum profitability, with a noticeable gap between sales and production costs</a:t>
            </a:r>
          </a:p>
          <a:p>
            <a:endParaRPr lang="en-IN" sz="24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sz="2400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Detailed market analysis post 2013</a:t>
            </a:r>
            <a:endParaRPr lang="en-IN" sz="2400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2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282</Words>
  <Application>Microsoft Office PowerPoint</Application>
  <PresentationFormat>Widescreen</PresentationFormat>
  <Paragraphs>152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Agency FB</vt:lpstr>
      <vt:lpstr>Algerian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Sambathina Dhamanidhi</dc:creator>
  <cp:lastModifiedBy>Sambathina Dhamanidhi</cp:lastModifiedBy>
  <cp:revision>1</cp:revision>
  <dcterms:created xsi:type="dcterms:W3CDTF">2024-12-16T09:11:11Z</dcterms:created>
  <dcterms:modified xsi:type="dcterms:W3CDTF">2024-12-17T11:22:59Z</dcterms:modified>
</cp:coreProperties>
</file>